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0" r:id="rId4"/>
    <p:sldId id="257" r:id="rId5"/>
    <p:sldId id="262" r:id="rId6"/>
    <p:sldId id="258"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668"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jpg>
</file>

<file path=ppt/media/image29.jpe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g>
</file>

<file path=ppt/media/image41.png>
</file>

<file path=ppt/media/image42.jpg>
</file>

<file path=ppt/media/image5.jp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2BD0A-BB1C-E390-2E98-B2FC9BE9BA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4C5403C-CEEB-9F4A-5C71-A34F8C5933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EC5E5DD-FB48-2919-F80D-222E9C8410CA}"/>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9CD95157-23E1-34B6-C794-34E3F68F46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ADD64E-1741-791D-2776-59DDF079E724}"/>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1395097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D349-F668-4C25-6510-66A4554D803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4B35A9-B4A1-BF2A-F5FD-27839E3EF5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657E82-3303-4F17-2B6B-FE07E5EF3E4E}"/>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1A7C681E-CD25-9B9B-09E9-CBA60040C2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0B5091-C5C3-3CB5-A0E0-B05066E0E540}"/>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3124009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A46BE-3746-8A67-62DD-CE8B3B0859C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CA2C20-D0A0-CF5B-4CC6-807C3DF8FD6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D79854-D6FE-8D2D-6621-A6E53841D3D0}"/>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13D94C2E-1113-183F-E65F-D3C38624DC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0ED4CE0-98BC-BBE8-3B6B-81A75B1AF0D0}"/>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2583893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5A55F-3E09-7316-D799-4150D135A8F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0ECD31C-776C-EC8F-E835-7F42758D35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D7F4BC-EE1F-4583-8297-D60A9FDAE605}"/>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1B005996-98C0-C98C-390E-3475CA1EBA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58924E-972B-1DA9-18B3-A8317F2C9DC1}"/>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1515159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FFEB4-3E8D-340C-2DDB-400E656BF5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10A639E-ED11-1A8C-0910-7E18374A17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ACBF24-780D-EC8F-E1E2-51791D22E9AE}"/>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CDE31363-E5B8-5035-8096-C9E4F23EB6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497EB5-2301-D499-76D8-FDFAB4694DA1}"/>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737406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91993-47E7-5155-B099-B30FA82387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339FED-3016-B73F-18E9-AF71331B41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1C796F0-DC44-C6E6-F1F1-E6C2ED5BD7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D96C7D0-3201-5743-A3D4-D98DC6F40780}"/>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6" name="Footer Placeholder 5">
            <a:extLst>
              <a:ext uri="{FF2B5EF4-FFF2-40B4-BE49-F238E27FC236}">
                <a16:creationId xmlns:a16="http://schemas.microsoft.com/office/drawing/2014/main" id="{8801D677-E165-297B-D016-758F20255E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7F6627-75A1-3110-9212-3C192459828D}"/>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2689787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AC59-2922-4E54-1EEC-B98D04D39DF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426831-3444-BC2B-A34F-E30C426FD0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32081D-27EB-1614-D872-8225897E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05B3E5C-3B42-E93B-5988-79B5F1381D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15B453-1F01-46D2-D3E8-9E37E8D683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D6C9372-8824-1F08-295B-1F860D827B58}"/>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8" name="Footer Placeholder 7">
            <a:extLst>
              <a:ext uri="{FF2B5EF4-FFF2-40B4-BE49-F238E27FC236}">
                <a16:creationId xmlns:a16="http://schemas.microsoft.com/office/drawing/2014/main" id="{6C94722D-9DD5-6579-ECD9-211F7ABCB9B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76DB7F4-434F-61FF-B9DF-D86BDBC77F04}"/>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2428949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017F8-806B-1403-7CD2-2D703840585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C09F49F-A875-BF2B-D57B-9097F142835F}"/>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4" name="Footer Placeholder 3">
            <a:extLst>
              <a:ext uri="{FF2B5EF4-FFF2-40B4-BE49-F238E27FC236}">
                <a16:creationId xmlns:a16="http://schemas.microsoft.com/office/drawing/2014/main" id="{1575457F-82D0-EF9B-B7B4-6D31E8CD6F5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28B4DD6-FBC2-96F0-3A2C-8A6357FCC373}"/>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3292138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85E8A1-5663-FC66-4D28-6E6F3FC5A92F}"/>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3" name="Footer Placeholder 2">
            <a:extLst>
              <a:ext uri="{FF2B5EF4-FFF2-40B4-BE49-F238E27FC236}">
                <a16:creationId xmlns:a16="http://schemas.microsoft.com/office/drawing/2014/main" id="{769BD8CD-1E0B-1E0E-63EE-64652D12195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846137B-429C-87C4-4D5A-01BE5780B3C1}"/>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3374710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29D19-BFE6-1C9A-A37C-AA39FFFB46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78C924F-64DD-C067-464D-B36B524E11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6113B82-94B2-BBF3-0FC0-ADFD8AF4AA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8C5ED4-1F6A-4152-9EC5-68AFA32E790F}"/>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6" name="Footer Placeholder 5">
            <a:extLst>
              <a:ext uri="{FF2B5EF4-FFF2-40B4-BE49-F238E27FC236}">
                <a16:creationId xmlns:a16="http://schemas.microsoft.com/office/drawing/2014/main" id="{F528E702-AED5-D160-BC57-EA952B56E30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B2CB18-1A83-D60F-F07B-C71EBD30DFB3}"/>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610344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47818-BE2E-3721-DE02-0346E97334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ED46F22-6C8B-3CEC-96B0-BEE4B52449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DEED215-900D-F5F8-1AE1-D5C7EB6513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B85190-EEA3-CAF2-28F0-8E24E30197F5}"/>
              </a:ext>
            </a:extLst>
          </p:cNvPr>
          <p:cNvSpPr>
            <a:spLocks noGrp="1"/>
          </p:cNvSpPr>
          <p:nvPr>
            <p:ph type="dt" sz="half" idx="10"/>
          </p:nvPr>
        </p:nvSpPr>
        <p:spPr/>
        <p:txBody>
          <a:bodyPr/>
          <a:lstStyle/>
          <a:p>
            <a:fld id="{E21A7003-5552-4362-B926-2329FB238797}" type="datetimeFigureOut">
              <a:rPr lang="en-IN" smtClean="0"/>
              <a:t>28-03-2024</a:t>
            </a:fld>
            <a:endParaRPr lang="en-IN"/>
          </a:p>
        </p:txBody>
      </p:sp>
      <p:sp>
        <p:nvSpPr>
          <p:cNvPr id="6" name="Footer Placeholder 5">
            <a:extLst>
              <a:ext uri="{FF2B5EF4-FFF2-40B4-BE49-F238E27FC236}">
                <a16:creationId xmlns:a16="http://schemas.microsoft.com/office/drawing/2014/main" id="{63AD5F22-1284-F23C-D742-20CAE23026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361AC0-75D5-C814-53DE-390BCBDDBDCC}"/>
              </a:ext>
            </a:extLst>
          </p:cNvPr>
          <p:cNvSpPr>
            <a:spLocks noGrp="1"/>
          </p:cNvSpPr>
          <p:nvPr>
            <p:ph type="sldNum" sz="quarter" idx="12"/>
          </p:nvPr>
        </p:nvSpPr>
        <p:spPr/>
        <p:txBody>
          <a:bodyPr/>
          <a:lstStyle/>
          <a:p>
            <a:fld id="{890D63E7-2D88-4A1F-BCDF-9AC237A90F91}" type="slidenum">
              <a:rPr lang="en-IN" smtClean="0"/>
              <a:t>‹#›</a:t>
            </a:fld>
            <a:endParaRPr lang="en-IN"/>
          </a:p>
        </p:txBody>
      </p:sp>
    </p:spTree>
    <p:extLst>
      <p:ext uri="{BB962C8B-B14F-4D97-AF65-F5344CB8AC3E}">
        <p14:creationId xmlns:p14="http://schemas.microsoft.com/office/powerpoint/2010/main" val="2490754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66B162-1180-4CF5-7F85-4924C73065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228FA22-A94A-7C6D-D61B-0541EF4EE6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38A88D-7EBB-4C4A-E843-C17B6438A3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1A7003-5552-4362-B926-2329FB238797}" type="datetimeFigureOut">
              <a:rPr lang="en-IN" smtClean="0"/>
              <a:t>28-03-2024</a:t>
            </a:fld>
            <a:endParaRPr lang="en-IN"/>
          </a:p>
        </p:txBody>
      </p:sp>
      <p:sp>
        <p:nvSpPr>
          <p:cNvPr id="5" name="Footer Placeholder 4">
            <a:extLst>
              <a:ext uri="{FF2B5EF4-FFF2-40B4-BE49-F238E27FC236}">
                <a16:creationId xmlns:a16="http://schemas.microsoft.com/office/drawing/2014/main" id="{D0BE113B-CD3A-9DE5-D91A-5033BB275D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98F161A-4319-5D6F-5C0C-5B0FBF3870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0D63E7-2D88-4A1F-BCDF-9AC237A90F91}" type="slidenum">
              <a:rPr lang="en-IN" smtClean="0"/>
              <a:t>‹#›</a:t>
            </a:fld>
            <a:endParaRPr lang="en-IN"/>
          </a:p>
        </p:txBody>
      </p:sp>
    </p:spTree>
    <p:extLst>
      <p:ext uri="{BB962C8B-B14F-4D97-AF65-F5344CB8AC3E}">
        <p14:creationId xmlns:p14="http://schemas.microsoft.com/office/powerpoint/2010/main" val="2776525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2.png"/><Relationship Id="rId18" Type="http://schemas.openxmlformats.org/officeDocument/2006/relationships/image" Target="../media/image17.png"/><Relationship Id="rId26" Type="http://schemas.openxmlformats.org/officeDocument/2006/relationships/image" Target="../media/image25.png"/><Relationship Id="rId3" Type="http://schemas.openxmlformats.org/officeDocument/2006/relationships/hyperlink" Target="https://www.ajscommunitysupport.co.uk/" TargetMode="External"/><Relationship Id="rId21" Type="http://schemas.openxmlformats.org/officeDocument/2006/relationships/image" Target="../media/image20.png"/><Relationship Id="rId7" Type="http://schemas.openxmlformats.org/officeDocument/2006/relationships/hyperlink" Target="https://titanww.com/freight-term-glossary/?df" TargetMode="External"/><Relationship Id="rId12" Type="http://schemas.openxmlformats.org/officeDocument/2006/relationships/image" Target="../media/image11.png"/><Relationship Id="rId17" Type="http://schemas.openxmlformats.org/officeDocument/2006/relationships/image" Target="../media/image16.png"/><Relationship Id="rId25" Type="http://schemas.openxmlformats.org/officeDocument/2006/relationships/image" Target="../media/image24.png"/><Relationship Id="rId2" Type="http://schemas.openxmlformats.org/officeDocument/2006/relationships/image" Target="../media/image6.jp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hyperlink" Target="https://grantedai.com/version-test" TargetMode="External"/><Relationship Id="rId24" Type="http://schemas.openxmlformats.org/officeDocument/2006/relationships/image" Target="../media/image23.png"/><Relationship Id="rId5" Type="http://schemas.openxmlformats.org/officeDocument/2006/relationships/hyperlink" Target="https://dentalexcellence.co.in/" TargetMode="External"/><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png"/><Relationship Id="rId10" Type="http://schemas.openxmlformats.org/officeDocument/2006/relationships/image" Target="../media/image10.png"/><Relationship Id="rId19" Type="http://schemas.openxmlformats.org/officeDocument/2006/relationships/image" Target="../media/image18.png"/><Relationship Id="rId4" Type="http://schemas.openxmlformats.org/officeDocument/2006/relationships/image" Target="../media/image7.png"/><Relationship Id="rId9" Type="http://schemas.openxmlformats.org/officeDocument/2006/relationships/hyperlink" Target="https://wordpress-389263-3213556.cloudwaysapps.com/" TargetMode="External"/><Relationship Id="rId14" Type="http://schemas.openxmlformats.org/officeDocument/2006/relationships/image" Target="../media/image13.png"/><Relationship Id="rId22" Type="http://schemas.openxmlformats.org/officeDocument/2006/relationships/image" Target="../media/image21.jpg"/><Relationship Id="rId27"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29.jpeg"/><Relationship Id="rId7" Type="http://schemas.openxmlformats.org/officeDocument/2006/relationships/image" Target="../media/image33.png"/><Relationship Id="rId2" Type="http://schemas.openxmlformats.org/officeDocument/2006/relationships/image" Target="../media/image28.jpg"/><Relationship Id="rId1" Type="http://schemas.openxmlformats.org/officeDocument/2006/relationships/slideLayout" Target="../slideLayouts/slideLayout7.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5.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28.jp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github.com/Gauravsdevelop/Gaurav-Portfolio" TargetMode="External"/><Relationship Id="rId5" Type="http://schemas.openxmlformats.org/officeDocument/2006/relationships/image" Target="../media/image41.png"/><Relationship Id="rId4" Type="http://schemas.openxmlformats.org/officeDocument/2006/relationships/image" Target="../media/image40.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2.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B038F-8E26-FE0F-35C2-4B99BF3938B2}"/>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0A18ED9A-C7C3-E36F-D6A9-6CC211548DF2}"/>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DBA3375A-7B91-135B-8809-111E2786D818}"/>
              </a:ext>
            </a:extLst>
          </p:cNvPr>
          <p:cNvPicPr>
            <a:picLocks noChangeAspect="1"/>
          </p:cNvPicPr>
          <p:nvPr/>
        </p:nvPicPr>
        <p:blipFill rotWithShape="1">
          <a:blip r:embed="rId2">
            <a:extLst>
              <a:ext uri="{28A0092B-C50C-407E-A947-70E740481C1C}">
                <a14:useLocalDpi xmlns:a14="http://schemas.microsoft.com/office/drawing/2010/main" val="0"/>
              </a:ext>
            </a:extLst>
          </a:blip>
          <a:srcRect l="2189" t="7865" r="2214" b="7890"/>
          <a:stretch/>
        </p:blipFill>
        <p:spPr>
          <a:xfrm>
            <a:off x="0" y="-1"/>
            <a:ext cx="12192000" cy="6858001"/>
          </a:xfrm>
          <a:prstGeom prst="rect">
            <a:avLst/>
          </a:prstGeom>
        </p:spPr>
      </p:pic>
      <p:pic>
        <p:nvPicPr>
          <p:cNvPr id="7" name="Picture 6">
            <a:extLst>
              <a:ext uri="{FF2B5EF4-FFF2-40B4-BE49-F238E27FC236}">
                <a16:creationId xmlns:a16="http://schemas.microsoft.com/office/drawing/2014/main" id="{DC59F6B8-599C-A77B-F5B2-1C557F4DFC46}"/>
              </a:ext>
            </a:extLst>
          </p:cNvPr>
          <p:cNvPicPr>
            <a:picLocks noChangeAspect="1"/>
          </p:cNvPicPr>
          <p:nvPr/>
        </p:nvPicPr>
        <p:blipFill rotWithShape="1">
          <a:blip r:embed="rId3">
            <a:extLst>
              <a:ext uri="{28A0092B-C50C-407E-A947-70E740481C1C}">
                <a14:useLocalDpi xmlns:a14="http://schemas.microsoft.com/office/drawing/2010/main" val="0"/>
              </a:ext>
            </a:extLst>
          </a:blip>
          <a:srcRect l="1708" t="1777" r="1348" b="1146"/>
          <a:stretch/>
        </p:blipFill>
        <p:spPr>
          <a:xfrm>
            <a:off x="101065" y="93769"/>
            <a:ext cx="3931919" cy="3937386"/>
          </a:xfrm>
          <a:prstGeom prst="flowChartConnector">
            <a:avLst/>
          </a:prstGeom>
        </p:spPr>
      </p:pic>
      <p:pic>
        <p:nvPicPr>
          <p:cNvPr id="10" name="Picture 9">
            <a:extLst>
              <a:ext uri="{FF2B5EF4-FFF2-40B4-BE49-F238E27FC236}">
                <a16:creationId xmlns:a16="http://schemas.microsoft.com/office/drawing/2014/main" id="{1F3F09E5-30A5-5A86-13A2-27A09ED69D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793" y="5257800"/>
            <a:ext cx="3496617" cy="1923140"/>
          </a:xfrm>
          <a:prstGeom prst="rect">
            <a:avLst/>
          </a:prstGeom>
        </p:spPr>
      </p:pic>
      <p:pic>
        <p:nvPicPr>
          <p:cNvPr id="12" name="Picture 11">
            <a:extLst>
              <a:ext uri="{FF2B5EF4-FFF2-40B4-BE49-F238E27FC236}">
                <a16:creationId xmlns:a16="http://schemas.microsoft.com/office/drawing/2014/main" id="{3875DE4C-15A3-9EAD-3E62-69252DD9C78C}"/>
              </a:ext>
            </a:extLst>
          </p:cNvPr>
          <p:cNvPicPr>
            <a:picLocks noChangeAspect="1"/>
          </p:cNvPicPr>
          <p:nvPr/>
        </p:nvPicPr>
        <p:blipFill rotWithShape="1">
          <a:blip r:embed="rId5">
            <a:extLst>
              <a:ext uri="{28A0092B-C50C-407E-A947-70E740481C1C}">
                <a14:useLocalDpi xmlns:a14="http://schemas.microsoft.com/office/drawing/2010/main" val="0"/>
              </a:ext>
            </a:extLst>
          </a:blip>
          <a:srcRect l="15632" t="23333" r="8579" b="32454"/>
          <a:stretch/>
        </p:blipFill>
        <p:spPr>
          <a:xfrm>
            <a:off x="9317254" y="93770"/>
            <a:ext cx="2773679" cy="910164"/>
          </a:xfrm>
          <a:prstGeom prst="roundRect">
            <a:avLst>
              <a:gd name="adj" fmla="val 10828"/>
            </a:avLst>
          </a:prstGeom>
        </p:spPr>
      </p:pic>
      <p:sp>
        <p:nvSpPr>
          <p:cNvPr id="13" name="TextBox 12">
            <a:extLst>
              <a:ext uri="{FF2B5EF4-FFF2-40B4-BE49-F238E27FC236}">
                <a16:creationId xmlns:a16="http://schemas.microsoft.com/office/drawing/2014/main" id="{5470FE03-5B1E-1F0F-D655-437B8E7EA8CB}"/>
              </a:ext>
            </a:extLst>
          </p:cNvPr>
          <p:cNvSpPr txBox="1"/>
          <p:nvPr/>
        </p:nvSpPr>
        <p:spPr>
          <a:xfrm>
            <a:off x="6455728" y="2687789"/>
            <a:ext cx="5736272" cy="3292696"/>
          </a:xfrm>
          <a:prstGeom prst="rect">
            <a:avLst/>
          </a:prstGeom>
          <a:noFill/>
        </p:spPr>
        <p:txBody>
          <a:bodyPr wrap="square" rtlCol="0">
            <a:spAutoFit/>
          </a:bodyPr>
          <a:lstStyle/>
          <a:p>
            <a:pPr>
              <a:lnSpc>
                <a:spcPct val="150000"/>
              </a:lnSpc>
            </a:pPr>
            <a:r>
              <a:rPr lang="en-IN" sz="4800" dirty="0">
                <a:solidFill>
                  <a:schemeClr val="bg1"/>
                </a:solidFill>
                <a:latin typeface="Eras Bold ITC" panose="020B0907030504020204" pitchFamily="34" charset="0"/>
              </a:rPr>
              <a:t>FINAL</a:t>
            </a:r>
          </a:p>
          <a:p>
            <a:pPr>
              <a:lnSpc>
                <a:spcPct val="150000"/>
              </a:lnSpc>
            </a:pPr>
            <a:r>
              <a:rPr lang="en-IN" sz="4800" dirty="0">
                <a:solidFill>
                  <a:schemeClr val="bg1"/>
                </a:solidFill>
                <a:latin typeface="Eras Bold ITC" panose="020B0907030504020204" pitchFamily="34" charset="0"/>
              </a:rPr>
              <a:t>REPORT</a:t>
            </a:r>
          </a:p>
          <a:p>
            <a:pPr>
              <a:lnSpc>
                <a:spcPct val="150000"/>
              </a:lnSpc>
            </a:pPr>
            <a:r>
              <a:rPr lang="en-IN" sz="4800" dirty="0">
                <a:solidFill>
                  <a:schemeClr val="bg1"/>
                </a:solidFill>
                <a:latin typeface="Eras Bold ITC" panose="020B0907030504020204" pitchFamily="34" charset="0"/>
              </a:rPr>
              <a:t>PRESENTATION</a:t>
            </a:r>
          </a:p>
        </p:txBody>
      </p:sp>
    </p:spTree>
    <p:extLst>
      <p:ext uri="{BB962C8B-B14F-4D97-AF65-F5344CB8AC3E}">
        <p14:creationId xmlns:p14="http://schemas.microsoft.com/office/powerpoint/2010/main" val="33072812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FC5D5C-B847-0FEF-BB9B-3BE1C48B7506}"/>
              </a:ext>
            </a:extLst>
          </p:cNvPr>
          <p:cNvPicPr>
            <a:picLocks noChangeAspect="1"/>
          </p:cNvPicPr>
          <p:nvPr/>
        </p:nvPicPr>
        <p:blipFill rotWithShape="1">
          <a:blip r:embed="rId2">
            <a:extLst>
              <a:ext uri="{28A0092B-C50C-407E-A947-70E740481C1C}">
                <a14:useLocalDpi xmlns:a14="http://schemas.microsoft.com/office/drawing/2010/main" val="0"/>
              </a:ext>
            </a:extLst>
          </a:blip>
          <a:srcRect l="2634" t="8963" r="3863" b="10193"/>
          <a:stretch/>
        </p:blipFill>
        <p:spPr>
          <a:xfrm>
            <a:off x="0" y="0"/>
            <a:ext cx="12192000" cy="6858000"/>
          </a:xfrm>
          <a:prstGeom prst="rect">
            <a:avLst/>
          </a:prstGeom>
        </p:spPr>
      </p:pic>
      <p:sp>
        <p:nvSpPr>
          <p:cNvPr id="4" name="TextBox 3">
            <a:extLst>
              <a:ext uri="{FF2B5EF4-FFF2-40B4-BE49-F238E27FC236}">
                <a16:creationId xmlns:a16="http://schemas.microsoft.com/office/drawing/2014/main" id="{43D6A12C-A341-6431-53EC-03FB89A31158}"/>
              </a:ext>
            </a:extLst>
          </p:cNvPr>
          <p:cNvSpPr txBox="1"/>
          <p:nvPr/>
        </p:nvSpPr>
        <p:spPr>
          <a:xfrm>
            <a:off x="271513" y="1564451"/>
            <a:ext cx="11648974" cy="3729098"/>
          </a:xfrm>
          <a:prstGeom prst="rect">
            <a:avLst/>
          </a:prstGeom>
          <a:noFill/>
        </p:spPr>
        <p:txBody>
          <a:bodyPr wrap="square" rtlCol="0">
            <a:spAutoFit/>
          </a:bodyPr>
          <a:lstStyle/>
          <a:p>
            <a:pPr algn="ctr">
              <a:lnSpc>
                <a:spcPct val="150000"/>
              </a:lnSpc>
            </a:pPr>
            <a:r>
              <a:rPr lang="en-US" sz="2000" dirty="0">
                <a:solidFill>
                  <a:schemeClr val="bg1"/>
                </a:solidFill>
                <a:latin typeface="Franklin Gothic Medium" panose="020B0603020102020204" pitchFamily="34" charset="0"/>
              </a:rPr>
              <a:t>I am Gaurav Sharma, a passionate Computer Science Engineering graduate from Chandigarh University with experience in full-stack web development, particularly in technologies like ReactJS, NodeJS, </a:t>
            </a:r>
            <a:r>
              <a:rPr lang="en-US" sz="2000" dirty="0" err="1">
                <a:solidFill>
                  <a:schemeClr val="bg1"/>
                </a:solidFill>
                <a:latin typeface="Franklin Gothic Medium" panose="020B0603020102020204" pitchFamily="34" charset="0"/>
              </a:rPr>
              <a:t>ExpreeJS</a:t>
            </a:r>
            <a:r>
              <a:rPr lang="en-US" sz="2000" dirty="0">
                <a:solidFill>
                  <a:schemeClr val="bg1"/>
                </a:solidFill>
                <a:latin typeface="Franklin Gothic Medium" panose="020B0603020102020204" pitchFamily="34" charset="0"/>
              </a:rPr>
              <a:t>, </a:t>
            </a:r>
            <a:r>
              <a:rPr lang="en-US" sz="2000" dirty="0" err="1">
                <a:solidFill>
                  <a:schemeClr val="bg1"/>
                </a:solidFill>
                <a:latin typeface="Franklin Gothic Medium" panose="020B0603020102020204" pitchFamily="34" charset="0"/>
              </a:rPr>
              <a:t>ThreeJS</a:t>
            </a:r>
            <a:r>
              <a:rPr lang="en-US" sz="2000" dirty="0">
                <a:solidFill>
                  <a:schemeClr val="bg1"/>
                </a:solidFill>
                <a:latin typeface="Franklin Gothic Medium" panose="020B0603020102020204" pitchFamily="34" charset="0"/>
              </a:rPr>
              <a:t>, SQL and MongoDB. During my internship at Meander Software Development and job at </a:t>
            </a:r>
            <a:r>
              <a:rPr lang="en-US" sz="2000" dirty="0" err="1">
                <a:solidFill>
                  <a:schemeClr val="bg1"/>
                </a:solidFill>
                <a:latin typeface="Franklin Gothic Medium" panose="020B0603020102020204" pitchFamily="34" charset="0"/>
              </a:rPr>
              <a:t>Fortec</a:t>
            </a:r>
            <a:r>
              <a:rPr lang="en-US" sz="2000" dirty="0">
                <a:solidFill>
                  <a:schemeClr val="bg1"/>
                </a:solidFill>
                <a:latin typeface="Franklin Gothic Medium" panose="020B0603020102020204" pitchFamily="34" charset="0"/>
              </a:rPr>
              <a:t> Web Solutions, I honed my skills in crafting dynamic websites and applications. Additionally, I've engaged in freelancing projects and also some projects under PMKVY 4.0 Future Skills program in partnership with IBM, enhancing my expertise in both web and mobile development. With a keen interest in problem-solving and a diverse skill set ranging from digital marketing to various technical domains, I am committed to leveraging technology to drive innovation and create impactful solutions.</a:t>
            </a:r>
            <a:endParaRPr lang="en-IN" sz="2000" dirty="0">
              <a:solidFill>
                <a:schemeClr val="bg1"/>
              </a:solidFill>
              <a:latin typeface="Franklin Gothic Medium" panose="020B0603020102020204" pitchFamily="34" charset="0"/>
            </a:endParaRPr>
          </a:p>
        </p:txBody>
      </p:sp>
      <p:sp>
        <p:nvSpPr>
          <p:cNvPr id="5" name="TextBox 4">
            <a:extLst>
              <a:ext uri="{FF2B5EF4-FFF2-40B4-BE49-F238E27FC236}">
                <a16:creationId xmlns:a16="http://schemas.microsoft.com/office/drawing/2014/main" id="{71A02B08-26CE-7B65-DD48-44B72C687785}"/>
              </a:ext>
            </a:extLst>
          </p:cNvPr>
          <p:cNvSpPr txBox="1"/>
          <p:nvPr/>
        </p:nvSpPr>
        <p:spPr>
          <a:xfrm>
            <a:off x="3899725" y="437908"/>
            <a:ext cx="4392549" cy="830997"/>
          </a:xfrm>
          <a:prstGeom prst="rect">
            <a:avLst/>
          </a:prstGeom>
          <a:noFill/>
        </p:spPr>
        <p:txBody>
          <a:bodyPr wrap="none" rtlCol="0">
            <a:spAutoFit/>
          </a:bodyPr>
          <a:lstStyle/>
          <a:p>
            <a:pPr algn="ctr"/>
            <a:r>
              <a:rPr lang="en-US" sz="4800" dirty="0">
                <a:solidFill>
                  <a:schemeClr val="bg1"/>
                </a:solidFill>
                <a:latin typeface="Britannic Bold" panose="020B0903060703020204" pitchFamily="34" charset="0"/>
              </a:rPr>
              <a:t>Gaurav Sharma</a:t>
            </a:r>
            <a:endParaRPr lang="en-IN" sz="4800" dirty="0"/>
          </a:p>
        </p:txBody>
      </p:sp>
    </p:spTree>
    <p:extLst>
      <p:ext uri="{BB962C8B-B14F-4D97-AF65-F5344CB8AC3E}">
        <p14:creationId xmlns:p14="http://schemas.microsoft.com/office/powerpoint/2010/main" val="3833607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strVal val="#ppt_w+.3"/>
                                          </p:val>
                                        </p:tav>
                                        <p:tav tm="100000">
                                          <p:val>
                                            <p:strVal val="#ppt_w"/>
                                          </p:val>
                                        </p:tav>
                                      </p:tavLst>
                                    </p:anim>
                                    <p:anim calcmode="lin" valueType="num">
                                      <p:cBhvr>
                                        <p:cTn id="15" dur="1000" fill="hold"/>
                                        <p:tgtEl>
                                          <p:spTgt spid="4"/>
                                        </p:tgtEl>
                                        <p:attrNameLst>
                                          <p:attrName>ppt_h</p:attrName>
                                        </p:attrNameLst>
                                      </p:cBhvr>
                                      <p:tavLst>
                                        <p:tav tm="0">
                                          <p:val>
                                            <p:strVal val="#ppt_h"/>
                                          </p:val>
                                        </p:tav>
                                        <p:tav tm="100000">
                                          <p:val>
                                            <p:strVal val="#ppt_h"/>
                                          </p:val>
                                        </p:tav>
                                      </p:tavLst>
                                    </p:anim>
                                    <p:animEffect transition="in" filter="fade">
                                      <p:cBhvr>
                                        <p:cTn id="1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D82DE7-5C61-F47F-076D-D6D6FC53D7FC}"/>
              </a:ext>
            </a:extLst>
          </p:cNvPr>
          <p:cNvPicPr>
            <a:picLocks noChangeAspect="1"/>
          </p:cNvPicPr>
          <p:nvPr/>
        </p:nvPicPr>
        <p:blipFill rotWithShape="1">
          <a:blip r:embed="rId2">
            <a:extLst>
              <a:ext uri="{28A0092B-C50C-407E-A947-70E740481C1C}">
                <a14:useLocalDpi xmlns:a14="http://schemas.microsoft.com/office/drawing/2010/main" val="0"/>
              </a:ext>
            </a:extLst>
          </a:blip>
          <a:srcRect l="2395" t="7841" r="2794" b="8659"/>
          <a:stretch/>
        </p:blipFill>
        <p:spPr>
          <a:xfrm>
            <a:off x="0" y="-1"/>
            <a:ext cx="12192000" cy="6858001"/>
          </a:xfrm>
          <a:prstGeom prst="rect">
            <a:avLst/>
          </a:prstGeom>
        </p:spPr>
      </p:pic>
      <p:sp>
        <p:nvSpPr>
          <p:cNvPr id="4" name="TextBox 3">
            <a:extLst>
              <a:ext uri="{FF2B5EF4-FFF2-40B4-BE49-F238E27FC236}">
                <a16:creationId xmlns:a16="http://schemas.microsoft.com/office/drawing/2014/main" id="{8F8FACF8-06DD-88E9-9872-711431E8E636}"/>
              </a:ext>
            </a:extLst>
          </p:cNvPr>
          <p:cNvSpPr txBox="1"/>
          <p:nvPr/>
        </p:nvSpPr>
        <p:spPr>
          <a:xfrm>
            <a:off x="172594" y="1443840"/>
            <a:ext cx="2622706" cy="3970318"/>
          </a:xfrm>
          <a:prstGeom prst="rect">
            <a:avLst/>
          </a:prstGeom>
          <a:noFill/>
        </p:spPr>
        <p:txBody>
          <a:bodyPr wrap="none" rtlCol="0">
            <a:spAutoFit/>
          </a:bodyPr>
          <a:lstStyle/>
          <a:p>
            <a:pPr algn="ctr"/>
            <a:r>
              <a:rPr lang="en-IN" sz="3600" dirty="0">
                <a:solidFill>
                  <a:schemeClr val="bg1"/>
                </a:solidFill>
                <a:latin typeface="Franklin Gothic Medium" panose="020B0603020102020204" pitchFamily="34" charset="0"/>
              </a:rPr>
              <a:t>PLATFORMS</a:t>
            </a:r>
          </a:p>
          <a:p>
            <a:pPr algn="ctr"/>
            <a:r>
              <a:rPr lang="en-IN" sz="3600" dirty="0">
                <a:solidFill>
                  <a:schemeClr val="bg1"/>
                </a:solidFill>
                <a:latin typeface="Franklin Gothic Medium" panose="020B0603020102020204" pitchFamily="34" charset="0"/>
              </a:rPr>
              <a:t>EXPLORED</a:t>
            </a:r>
          </a:p>
          <a:p>
            <a:pPr algn="ctr"/>
            <a:br>
              <a:rPr lang="en-IN" sz="3600" dirty="0">
                <a:solidFill>
                  <a:schemeClr val="bg1"/>
                </a:solidFill>
                <a:latin typeface="Franklin Gothic Medium" panose="020B0603020102020204" pitchFamily="34" charset="0"/>
              </a:rPr>
            </a:br>
            <a:r>
              <a:rPr lang="en-IN" sz="3600" dirty="0">
                <a:solidFill>
                  <a:schemeClr val="bg1"/>
                </a:solidFill>
                <a:latin typeface="Franklin Gothic Medium" panose="020B0603020102020204" pitchFamily="34" charset="0"/>
              </a:rPr>
              <a:t>&amp;</a:t>
            </a:r>
          </a:p>
          <a:p>
            <a:pPr algn="ctr"/>
            <a:br>
              <a:rPr lang="en-IN" sz="3600" dirty="0">
                <a:solidFill>
                  <a:schemeClr val="bg1"/>
                </a:solidFill>
                <a:latin typeface="Franklin Gothic Medium" panose="020B0603020102020204" pitchFamily="34" charset="0"/>
              </a:rPr>
            </a:br>
            <a:r>
              <a:rPr lang="en-IN" sz="3600" dirty="0">
                <a:solidFill>
                  <a:schemeClr val="bg1"/>
                </a:solidFill>
                <a:latin typeface="Franklin Gothic Medium" panose="020B0603020102020204" pitchFamily="34" charset="0"/>
              </a:rPr>
              <a:t>WORK</a:t>
            </a:r>
          </a:p>
          <a:p>
            <a:pPr algn="ctr"/>
            <a:r>
              <a:rPr lang="en-IN" sz="3600" dirty="0">
                <a:solidFill>
                  <a:schemeClr val="bg1"/>
                </a:solidFill>
                <a:latin typeface="Franklin Gothic Medium" panose="020B0603020102020204" pitchFamily="34" charset="0"/>
              </a:rPr>
              <a:t>DONE</a:t>
            </a:r>
          </a:p>
        </p:txBody>
      </p:sp>
      <p:pic>
        <p:nvPicPr>
          <p:cNvPr id="10" name="Picture 9">
            <a:hlinkClick r:id="rId3"/>
            <a:extLst>
              <a:ext uri="{FF2B5EF4-FFF2-40B4-BE49-F238E27FC236}">
                <a16:creationId xmlns:a16="http://schemas.microsoft.com/office/drawing/2014/main" id="{2C2DD69D-AE4B-5D95-0C2F-9779157D606B}"/>
              </a:ext>
            </a:extLst>
          </p:cNvPr>
          <p:cNvPicPr>
            <a:picLocks noChangeAspect="1"/>
          </p:cNvPicPr>
          <p:nvPr/>
        </p:nvPicPr>
        <p:blipFill rotWithShape="1">
          <a:blip r:embed="rId4">
            <a:extLst>
              <a:ext uri="{28A0092B-C50C-407E-A947-70E740481C1C}">
                <a14:useLocalDpi xmlns:a14="http://schemas.microsoft.com/office/drawing/2010/main" val="0"/>
              </a:ext>
            </a:extLst>
          </a:blip>
          <a:srcRect t="16679" r="1231"/>
          <a:stretch/>
        </p:blipFill>
        <p:spPr>
          <a:xfrm>
            <a:off x="6204042" y="3637528"/>
            <a:ext cx="2828937" cy="1342385"/>
          </a:xfrm>
          <a:prstGeom prst="rect">
            <a:avLst/>
          </a:prstGeom>
        </p:spPr>
      </p:pic>
      <p:pic>
        <p:nvPicPr>
          <p:cNvPr id="12" name="Picture 11">
            <a:hlinkClick r:id="rId5"/>
            <a:extLst>
              <a:ext uri="{FF2B5EF4-FFF2-40B4-BE49-F238E27FC236}">
                <a16:creationId xmlns:a16="http://schemas.microsoft.com/office/drawing/2014/main" id="{FBC315BD-F3F6-D04C-8BA0-AF1FEB31196B}"/>
              </a:ext>
            </a:extLst>
          </p:cNvPr>
          <p:cNvPicPr>
            <a:picLocks noChangeAspect="1"/>
          </p:cNvPicPr>
          <p:nvPr/>
        </p:nvPicPr>
        <p:blipFill rotWithShape="1">
          <a:blip r:embed="rId6">
            <a:extLst>
              <a:ext uri="{28A0092B-C50C-407E-A947-70E740481C1C}">
                <a14:useLocalDpi xmlns:a14="http://schemas.microsoft.com/office/drawing/2010/main" val="0"/>
              </a:ext>
            </a:extLst>
          </a:blip>
          <a:srcRect t="17298" r="1231"/>
          <a:stretch/>
        </p:blipFill>
        <p:spPr>
          <a:xfrm>
            <a:off x="9331471" y="3637528"/>
            <a:ext cx="2828937" cy="1332411"/>
          </a:xfrm>
          <a:prstGeom prst="rect">
            <a:avLst/>
          </a:prstGeom>
        </p:spPr>
      </p:pic>
      <p:pic>
        <p:nvPicPr>
          <p:cNvPr id="14" name="Picture 13">
            <a:hlinkClick r:id="rId7"/>
            <a:extLst>
              <a:ext uri="{FF2B5EF4-FFF2-40B4-BE49-F238E27FC236}">
                <a16:creationId xmlns:a16="http://schemas.microsoft.com/office/drawing/2014/main" id="{262D61CD-D75F-E15E-FFB6-E5D5562CA523}"/>
              </a:ext>
            </a:extLst>
          </p:cNvPr>
          <p:cNvPicPr>
            <a:picLocks noChangeAspect="1"/>
          </p:cNvPicPr>
          <p:nvPr/>
        </p:nvPicPr>
        <p:blipFill rotWithShape="1">
          <a:blip r:embed="rId8">
            <a:extLst>
              <a:ext uri="{28A0092B-C50C-407E-A947-70E740481C1C}">
                <a14:useLocalDpi xmlns:a14="http://schemas.microsoft.com/office/drawing/2010/main" val="0"/>
              </a:ext>
            </a:extLst>
          </a:blip>
          <a:srcRect t="17357" r="1231" b="-1988"/>
          <a:stretch/>
        </p:blipFill>
        <p:spPr>
          <a:xfrm>
            <a:off x="3068855" y="3648993"/>
            <a:ext cx="2825331" cy="1361760"/>
          </a:xfrm>
          <a:prstGeom prst="rect">
            <a:avLst/>
          </a:prstGeom>
        </p:spPr>
      </p:pic>
      <p:pic>
        <p:nvPicPr>
          <p:cNvPr id="16" name="Picture 15">
            <a:hlinkClick r:id="rId9"/>
            <a:extLst>
              <a:ext uri="{FF2B5EF4-FFF2-40B4-BE49-F238E27FC236}">
                <a16:creationId xmlns:a16="http://schemas.microsoft.com/office/drawing/2014/main" id="{065120E1-E4BE-3157-CF85-BD2C58D2DA2E}"/>
              </a:ext>
            </a:extLst>
          </p:cNvPr>
          <p:cNvPicPr>
            <a:picLocks noChangeAspect="1"/>
          </p:cNvPicPr>
          <p:nvPr/>
        </p:nvPicPr>
        <p:blipFill rotWithShape="1">
          <a:blip r:embed="rId10">
            <a:extLst>
              <a:ext uri="{28A0092B-C50C-407E-A947-70E740481C1C}">
                <a14:useLocalDpi xmlns:a14="http://schemas.microsoft.com/office/drawing/2010/main" val="0"/>
              </a:ext>
            </a:extLst>
          </a:blip>
          <a:srcRect t="17134" r="1231" b="2188"/>
          <a:stretch/>
        </p:blipFill>
        <p:spPr>
          <a:xfrm>
            <a:off x="7846059" y="5382245"/>
            <a:ext cx="2899880" cy="1332410"/>
          </a:xfrm>
          <a:prstGeom prst="rect">
            <a:avLst/>
          </a:prstGeom>
        </p:spPr>
      </p:pic>
      <p:pic>
        <p:nvPicPr>
          <p:cNvPr id="18" name="Picture 17">
            <a:hlinkClick r:id="rId11"/>
            <a:extLst>
              <a:ext uri="{FF2B5EF4-FFF2-40B4-BE49-F238E27FC236}">
                <a16:creationId xmlns:a16="http://schemas.microsoft.com/office/drawing/2014/main" id="{852E7553-0B52-C847-0FBE-C22C700D16DB}"/>
              </a:ext>
            </a:extLst>
          </p:cNvPr>
          <p:cNvPicPr>
            <a:picLocks noChangeAspect="1"/>
          </p:cNvPicPr>
          <p:nvPr/>
        </p:nvPicPr>
        <p:blipFill rotWithShape="1">
          <a:blip r:embed="rId12">
            <a:extLst>
              <a:ext uri="{28A0092B-C50C-407E-A947-70E740481C1C}">
                <a14:useLocalDpi xmlns:a14="http://schemas.microsoft.com/office/drawing/2010/main" val="0"/>
              </a:ext>
            </a:extLst>
          </a:blip>
          <a:srcRect t="17192" r="1231"/>
          <a:stretch/>
        </p:blipFill>
        <p:spPr>
          <a:xfrm>
            <a:off x="4349953" y="5382245"/>
            <a:ext cx="2825331" cy="1332411"/>
          </a:xfrm>
          <a:prstGeom prst="rect">
            <a:avLst/>
          </a:prstGeom>
        </p:spPr>
      </p:pic>
      <p:pic>
        <p:nvPicPr>
          <p:cNvPr id="29" name="Picture 28">
            <a:extLst>
              <a:ext uri="{FF2B5EF4-FFF2-40B4-BE49-F238E27FC236}">
                <a16:creationId xmlns:a16="http://schemas.microsoft.com/office/drawing/2014/main" id="{62B39508-4C66-43D4-F924-209B66F5B9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59879" y="2172066"/>
            <a:ext cx="1697545" cy="950626"/>
          </a:xfrm>
          <a:prstGeom prst="rect">
            <a:avLst/>
          </a:prstGeom>
        </p:spPr>
      </p:pic>
      <p:pic>
        <p:nvPicPr>
          <p:cNvPr id="31" name="Picture 30">
            <a:extLst>
              <a:ext uri="{FF2B5EF4-FFF2-40B4-BE49-F238E27FC236}">
                <a16:creationId xmlns:a16="http://schemas.microsoft.com/office/drawing/2014/main" id="{5AEEC2A7-1601-6A35-CC1B-5994980DCA3C}"/>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962399" y="248441"/>
            <a:ext cx="1729490" cy="463328"/>
          </a:xfrm>
          <a:prstGeom prst="rect">
            <a:avLst/>
          </a:prstGeom>
        </p:spPr>
      </p:pic>
      <p:pic>
        <p:nvPicPr>
          <p:cNvPr id="33" name="Picture 32">
            <a:extLst>
              <a:ext uri="{FF2B5EF4-FFF2-40B4-BE49-F238E27FC236}">
                <a16:creationId xmlns:a16="http://schemas.microsoft.com/office/drawing/2014/main" id="{2038F85E-E3F7-2435-D3A8-AFDC5E3D31C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558131" y="2157889"/>
            <a:ext cx="993557" cy="993557"/>
          </a:xfrm>
          <a:prstGeom prst="rect">
            <a:avLst/>
          </a:prstGeom>
        </p:spPr>
      </p:pic>
      <p:pic>
        <p:nvPicPr>
          <p:cNvPr id="35" name="Picture 34">
            <a:extLst>
              <a:ext uri="{FF2B5EF4-FFF2-40B4-BE49-F238E27FC236}">
                <a16:creationId xmlns:a16="http://schemas.microsoft.com/office/drawing/2014/main" id="{593F6D11-7B23-F6FE-AD40-83B8E7BCB592}"/>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053152" y="1233570"/>
            <a:ext cx="1588374" cy="794187"/>
          </a:xfrm>
          <a:prstGeom prst="rect">
            <a:avLst/>
          </a:prstGeom>
        </p:spPr>
      </p:pic>
      <p:pic>
        <p:nvPicPr>
          <p:cNvPr id="37" name="Picture 36">
            <a:extLst>
              <a:ext uri="{FF2B5EF4-FFF2-40B4-BE49-F238E27FC236}">
                <a16:creationId xmlns:a16="http://schemas.microsoft.com/office/drawing/2014/main" id="{9CFB7FD4-F735-5CEB-0D21-F6A9B3BD56B4}"/>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088212" y="-248033"/>
            <a:ext cx="2370566" cy="1481604"/>
          </a:xfrm>
          <a:prstGeom prst="rect">
            <a:avLst/>
          </a:prstGeom>
        </p:spPr>
      </p:pic>
      <p:pic>
        <p:nvPicPr>
          <p:cNvPr id="39" name="Picture 38">
            <a:extLst>
              <a:ext uri="{FF2B5EF4-FFF2-40B4-BE49-F238E27FC236}">
                <a16:creationId xmlns:a16="http://schemas.microsoft.com/office/drawing/2014/main" id="{4548CA42-4463-1ABC-CF96-A149CF53B51B}"/>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9938092" y="241786"/>
            <a:ext cx="839256" cy="469983"/>
          </a:xfrm>
          <a:prstGeom prst="rect">
            <a:avLst/>
          </a:prstGeom>
        </p:spPr>
      </p:pic>
      <p:pic>
        <p:nvPicPr>
          <p:cNvPr id="41" name="Picture 40">
            <a:extLst>
              <a:ext uri="{FF2B5EF4-FFF2-40B4-BE49-F238E27FC236}">
                <a16:creationId xmlns:a16="http://schemas.microsoft.com/office/drawing/2014/main" id="{A940704B-5BA7-3961-428E-E4CE1DB3C20F}"/>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5738823" y="257103"/>
            <a:ext cx="1992882" cy="454666"/>
          </a:xfrm>
          <a:prstGeom prst="rect">
            <a:avLst/>
          </a:prstGeom>
        </p:spPr>
      </p:pic>
      <p:pic>
        <p:nvPicPr>
          <p:cNvPr id="43" name="Picture 42">
            <a:extLst>
              <a:ext uri="{FF2B5EF4-FFF2-40B4-BE49-F238E27FC236}">
                <a16:creationId xmlns:a16="http://schemas.microsoft.com/office/drawing/2014/main" id="{908E6BBA-D9E1-0406-1BC9-A2B5AE1935D5}"/>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4703580" y="1049110"/>
            <a:ext cx="1523207" cy="756814"/>
          </a:xfrm>
          <a:prstGeom prst="rect">
            <a:avLst/>
          </a:prstGeom>
        </p:spPr>
      </p:pic>
      <p:pic>
        <p:nvPicPr>
          <p:cNvPr id="45" name="Picture 44">
            <a:extLst>
              <a:ext uri="{FF2B5EF4-FFF2-40B4-BE49-F238E27FC236}">
                <a16:creationId xmlns:a16="http://schemas.microsoft.com/office/drawing/2014/main" id="{BCC2C73C-AA04-4A63-5AC8-26229891CF73}"/>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8779956" y="1092896"/>
            <a:ext cx="950626" cy="950626"/>
          </a:xfrm>
          <a:prstGeom prst="rect">
            <a:avLst/>
          </a:prstGeom>
        </p:spPr>
      </p:pic>
      <p:pic>
        <p:nvPicPr>
          <p:cNvPr id="47" name="Picture 46">
            <a:extLst>
              <a:ext uri="{FF2B5EF4-FFF2-40B4-BE49-F238E27FC236}">
                <a16:creationId xmlns:a16="http://schemas.microsoft.com/office/drawing/2014/main" id="{E86C8033-33C1-B44A-50D3-59243354DDBA}"/>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135681" y="1053464"/>
            <a:ext cx="1351454" cy="756814"/>
          </a:xfrm>
          <a:prstGeom prst="rect">
            <a:avLst/>
          </a:prstGeom>
        </p:spPr>
      </p:pic>
      <p:pic>
        <p:nvPicPr>
          <p:cNvPr id="49" name="Picture 48">
            <a:extLst>
              <a:ext uri="{FF2B5EF4-FFF2-40B4-BE49-F238E27FC236}">
                <a16:creationId xmlns:a16="http://schemas.microsoft.com/office/drawing/2014/main" id="{11ED8416-C95D-FC36-EC52-BB85040525C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135681" y="2145768"/>
            <a:ext cx="993557" cy="993557"/>
          </a:xfrm>
          <a:prstGeom prst="rect">
            <a:avLst/>
          </a:prstGeom>
        </p:spPr>
      </p:pic>
      <p:pic>
        <p:nvPicPr>
          <p:cNvPr id="51" name="Picture 50">
            <a:extLst>
              <a:ext uri="{FF2B5EF4-FFF2-40B4-BE49-F238E27FC236}">
                <a16:creationId xmlns:a16="http://schemas.microsoft.com/office/drawing/2014/main" id="{E6D620C7-0F82-E2BB-8DAE-BFB060C3855E}"/>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7551495" y="1082766"/>
            <a:ext cx="839256" cy="950626"/>
          </a:xfrm>
          <a:prstGeom prst="rect">
            <a:avLst/>
          </a:prstGeom>
        </p:spPr>
      </p:pic>
      <p:pic>
        <p:nvPicPr>
          <p:cNvPr id="53" name="Picture 52">
            <a:extLst>
              <a:ext uri="{FF2B5EF4-FFF2-40B4-BE49-F238E27FC236}">
                <a16:creationId xmlns:a16="http://schemas.microsoft.com/office/drawing/2014/main" id="{3A80D6E3-C656-7181-B7A9-A288F5A6F63C}"/>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6478539" y="1049111"/>
            <a:ext cx="756814" cy="756814"/>
          </a:xfrm>
          <a:prstGeom prst="roundRect">
            <a:avLst>
              <a:gd name="adj" fmla="val 21158"/>
            </a:avLst>
          </a:prstGeom>
        </p:spPr>
      </p:pic>
      <p:pic>
        <p:nvPicPr>
          <p:cNvPr id="55" name="Picture 54">
            <a:extLst>
              <a:ext uri="{FF2B5EF4-FFF2-40B4-BE49-F238E27FC236}">
                <a16:creationId xmlns:a16="http://schemas.microsoft.com/office/drawing/2014/main" id="{976B7ACB-1C00-8227-6C83-8FA4B7F59AB8}"/>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1160291" y="260994"/>
            <a:ext cx="821772" cy="821772"/>
          </a:xfrm>
          <a:prstGeom prst="rect">
            <a:avLst/>
          </a:prstGeom>
        </p:spPr>
      </p:pic>
      <p:pic>
        <p:nvPicPr>
          <p:cNvPr id="57" name="Picture 56">
            <a:extLst>
              <a:ext uri="{FF2B5EF4-FFF2-40B4-BE49-F238E27FC236}">
                <a16:creationId xmlns:a16="http://schemas.microsoft.com/office/drawing/2014/main" id="{D6FA8487-9A6A-127C-72DD-93B4C6E3787D}"/>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0280460" y="2186861"/>
            <a:ext cx="993557" cy="993557"/>
          </a:xfrm>
          <a:prstGeom prst="rect">
            <a:avLst/>
          </a:prstGeom>
        </p:spPr>
      </p:pic>
      <p:pic>
        <p:nvPicPr>
          <p:cNvPr id="59" name="Picture 58">
            <a:extLst>
              <a:ext uri="{FF2B5EF4-FFF2-40B4-BE49-F238E27FC236}">
                <a16:creationId xmlns:a16="http://schemas.microsoft.com/office/drawing/2014/main" id="{0F1B2336-BFD5-9993-74C3-D345622B71E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4737048" y="2143265"/>
            <a:ext cx="993557" cy="993557"/>
          </a:xfrm>
          <a:prstGeom prst="rect">
            <a:avLst/>
          </a:prstGeom>
        </p:spPr>
      </p:pic>
      <p:cxnSp>
        <p:nvCxnSpPr>
          <p:cNvPr id="61" name="Straight Connector 60">
            <a:extLst>
              <a:ext uri="{FF2B5EF4-FFF2-40B4-BE49-F238E27FC236}">
                <a16:creationId xmlns:a16="http://schemas.microsoft.com/office/drawing/2014/main" id="{E9A732A1-B628-87F8-8DC2-88336663450E}"/>
              </a:ext>
            </a:extLst>
          </p:cNvPr>
          <p:cNvCxnSpPr/>
          <p:nvPr/>
        </p:nvCxnSpPr>
        <p:spPr>
          <a:xfrm>
            <a:off x="3068855" y="3428999"/>
            <a:ext cx="8913208" cy="0"/>
          </a:xfrm>
          <a:prstGeom prst="line">
            <a:avLst/>
          </a:prstGeom>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7964128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p:cTn id="15" dur="500" fill="hold"/>
                                        <p:tgtEl>
                                          <p:spTgt spid="29"/>
                                        </p:tgtEl>
                                        <p:attrNameLst>
                                          <p:attrName>ppt_w</p:attrName>
                                        </p:attrNameLst>
                                      </p:cBhvr>
                                      <p:tavLst>
                                        <p:tav tm="0">
                                          <p:val>
                                            <p:fltVal val="0"/>
                                          </p:val>
                                        </p:tav>
                                        <p:tav tm="100000">
                                          <p:val>
                                            <p:strVal val="#ppt_w"/>
                                          </p:val>
                                        </p:tav>
                                      </p:tavLst>
                                    </p:anim>
                                    <p:anim calcmode="lin" valueType="num">
                                      <p:cBhvr>
                                        <p:cTn id="16" dur="500" fill="hold"/>
                                        <p:tgtEl>
                                          <p:spTgt spid="29"/>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p:cTn id="19" dur="500" fill="hold"/>
                                        <p:tgtEl>
                                          <p:spTgt spid="59"/>
                                        </p:tgtEl>
                                        <p:attrNameLst>
                                          <p:attrName>ppt_w</p:attrName>
                                        </p:attrNameLst>
                                      </p:cBhvr>
                                      <p:tavLst>
                                        <p:tav tm="0">
                                          <p:val>
                                            <p:fltVal val="0"/>
                                          </p:val>
                                        </p:tav>
                                        <p:tav tm="100000">
                                          <p:val>
                                            <p:strVal val="#ppt_w"/>
                                          </p:val>
                                        </p:tav>
                                      </p:tavLst>
                                    </p:anim>
                                    <p:anim calcmode="lin" valueType="num">
                                      <p:cBhvr>
                                        <p:cTn id="20" dur="500" fill="hold"/>
                                        <p:tgtEl>
                                          <p:spTgt spid="59"/>
                                        </p:tgtEl>
                                        <p:attrNameLst>
                                          <p:attrName>ppt_h</p:attrName>
                                        </p:attrNameLst>
                                      </p:cBhvr>
                                      <p:tavLst>
                                        <p:tav tm="0">
                                          <p:val>
                                            <p:flt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49"/>
                                        </p:tgtEl>
                                        <p:attrNameLst>
                                          <p:attrName>style.visibility</p:attrName>
                                        </p:attrNameLst>
                                      </p:cBhvr>
                                      <p:to>
                                        <p:strVal val="visible"/>
                                      </p:to>
                                    </p:set>
                                    <p:anim calcmode="lin" valueType="num">
                                      <p:cBhvr>
                                        <p:cTn id="23" dur="500" fill="hold"/>
                                        <p:tgtEl>
                                          <p:spTgt spid="49"/>
                                        </p:tgtEl>
                                        <p:attrNameLst>
                                          <p:attrName>ppt_w</p:attrName>
                                        </p:attrNameLst>
                                      </p:cBhvr>
                                      <p:tavLst>
                                        <p:tav tm="0">
                                          <p:val>
                                            <p:fltVal val="0"/>
                                          </p:val>
                                        </p:tav>
                                        <p:tav tm="100000">
                                          <p:val>
                                            <p:strVal val="#ppt_w"/>
                                          </p:val>
                                        </p:tav>
                                      </p:tavLst>
                                    </p:anim>
                                    <p:anim calcmode="lin" valueType="num">
                                      <p:cBhvr>
                                        <p:cTn id="24" dur="500" fill="hold"/>
                                        <p:tgtEl>
                                          <p:spTgt spid="49"/>
                                        </p:tgtEl>
                                        <p:attrNameLst>
                                          <p:attrName>ppt_h</p:attrName>
                                        </p:attrNameLst>
                                      </p:cBhvr>
                                      <p:tavLst>
                                        <p:tav tm="0">
                                          <p:val>
                                            <p:flt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 calcmode="lin" valueType="num">
                                      <p:cBhvr>
                                        <p:cTn id="27" dur="500" fill="hold"/>
                                        <p:tgtEl>
                                          <p:spTgt spid="47"/>
                                        </p:tgtEl>
                                        <p:attrNameLst>
                                          <p:attrName>ppt_w</p:attrName>
                                        </p:attrNameLst>
                                      </p:cBhvr>
                                      <p:tavLst>
                                        <p:tav tm="0">
                                          <p:val>
                                            <p:fltVal val="0"/>
                                          </p:val>
                                        </p:tav>
                                        <p:tav tm="100000">
                                          <p:val>
                                            <p:strVal val="#ppt_w"/>
                                          </p:val>
                                        </p:tav>
                                      </p:tavLst>
                                    </p:anim>
                                    <p:anim calcmode="lin" valueType="num">
                                      <p:cBhvr>
                                        <p:cTn id="28" dur="500" fill="hold"/>
                                        <p:tgtEl>
                                          <p:spTgt spid="47"/>
                                        </p:tgtEl>
                                        <p:attrNameLst>
                                          <p:attrName>ppt_h</p:attrName>
                                        </p:attrNameLst>
                                      </p:cBhvr>
                                      <p:tavLst>
                                        <p:tav tm="0">
                                          <p:val>
                                            <p:flt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53"/>
                                        </p:tgtEl>
                                        <p:attrNameLst>
                                          <p:attrName>style.visibility</p:attrName>
                                        </p:attrNameLst>
                                      </p:cBhvr>
                                      <p:to>
                                        <p:strVal val="visible"/>
                                      </p:to>
                                    </p:set>
                                    <p:anim calcmode="lin" valueType="num">
                                      <p:cBhvr>
                                        <p:cTn id="35" dur="500" fill="hold"/>
                                        <p:tgtEl>
                                          <p:spTgt spid="53"/>
                                        </p:tgtEl>
                                        <p:attrNameLst>
                                          <p:attrName>ppt_w</p:attrName>
                                        </p:attrNameLst>
                                      </p:cBhvr>
                                      <p:tavLst>
                                        <p:tav tm="0">
                                          <p:val>
                                            <p:fltVal val="0"/>
                                          </p:val>
                                        </p:tav>
                                        <p:tav tm="100000">
                                          <p:val>
                                            <p:strVal val="#ppt_w"/>
                                          </p:val>
                                        </p:tav>
                                      </p:tavLst>
                                    </p:anim>
                                    <p:anim calcmode="lin" valueType="num">
                                      <p:cBhvr>
                                        <p:cTn id="36" dur="500" fill="hold"/>
                                        <p:tgtEl>
                                          <p:spTgt spid="53"/>
                                        </p:tgtEl>
                                        <p:attrNameLst>
                                          <p:attrName>ppt_h</p:attrName>
                                        </p:attrNameLst>
                                      </p:cBhvr>
                                      <p:tavLst>
                                        <p:tav tm="0">
                                          <p:val>
                                            <p:flt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anim calcmode="lin" valueType="num">
                                      <p:cBhvr>
                                        <p:cTn id="39" dur="500" fill="hold"/>
                                        <p:tgtEl>
                                          <p:spTgt spid="51"/>
                                        </p:tgtEl>
                                        <p:attrNameLst>
                                          <p:attrName>ppt_w</p:attrName>
                                        </p:attrNameLst>
                                      </p:cBhvr>
                                      <p:tavLst>
                                        <p:tav tm="0">
                                          <p:val>
                                            <p:fltVal val="0"/>
                                          </p:val>
                                        </p:tav>
                                        <p:tav tm="100000">
                                          <p:val>
                                            <p:strVal val="#ppt_w"/>
                                          </p:val>
                                        </p:tav>
                                      </p:tavLst>
                                    </p:anim>
                                    <p:anim calcmode="lin" valueType="num">
                                      <p:cBhvr>
                                        <p:cTn id="40" dur="500" fill="hold"/>
                                        <p:tgtEl>
                                          <p:spTgt spid="51"/>
                                        </p:tgtEl>
                                        <p:attrNameLst>
                                          <p:attrName>ppt_h</p:attrName>
                                        </p:attrNameLst>
                                      </p:cBhvr>
                                      <p:tavLst>
                                        <p:tav tm="0">
                                          <p:val>
                                            <p:flt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anim calcmode="lin" valueType="num">
                                      <p:cBhvr>
                                        <p:cTn id="43" dur="500" fill="hold"/>
                                        <p:tgtEl>
                                          <p:spTgt spid="45"/>
                                        </p:tgtEl>
                                        <p:attrNameLst>
                                          <p:attrName>ppt_w</p:attrName>
                                        </p:attrNameLst>
                                      </p:cBhvr>
                                      <p:tavLst>
                                        <p:tav tm="0">
                                          <p:val>
                                            <p:fltVal val="0"/>
                                          </p:val>
                                        </p:tav>
                                        <p:tav tm="100000">
                                          <p:val>
                                            <p:strVal val="#ppt_w"/>
                                          </p:val>
                                        </p:tav>
                                      </p:tavLst>
                                    </p:anim>
                                    <p:anim calcmode="lin" valueType="num">
                                      <p:cBhvr>
                                        <p:cTn id="44" dur="500" fill="hold"/>
                                        <p:tgtEl>
                                          <p:spTgt spid="45"/>
                                        </p:tgtEl>
                                        <p:attrNameLst>
                                          <p:attrName>ppt_h</p:attrName>
                                        </p:attrNameLst>
                                      </p:cBhvr>
                                      <p:tavLst>
                                        <p:tav tm="0">
                                          <p:val>
                                            <p:flt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p:cTn id="47" dur="500" fill="hold"/>
                                        <p:tgtEl>
                                          <p:spTgt spid="35"/>
                                        </p:tgtEl>
                                        <p:attrNameLst>
                                          <p:attrName>ppt_w</p:attrName>
                                        </p:attrNameLst>
                                      </p:cBhvr>
                                      <p:tavLst>
                                        <p:tav tm="0">
                                          <p:val>
                                            <p:fltVal val="0"/>
                                          </p:val>
                                        </p:tav>
                                        <p:tav tm="100000">
                                          <p:val>
                                            <p:strVal val="#ppt_w"/>
                                          </p:val>
                                        </p:tav>
                                      </p:tavLst>
                                    </p:anim>
                                    <p:anim calcmode="lin" valueType="num">
                                      <p:cBhvr>
                                        <p:cTn id="48" dur="500" fill="hold"/>
                                        <p:tgtEl>
                                          <p:spTgt spid="35"/>
                                        </p:tgtEl>
                                        <p:attrNameLst>
                                          <p:attrName>ppt_h</p:attrName>
                                        </p:attrNameLst>
                                      </p:cBhvr>
                                      <p:tavLst>
                                        <p:tav tm="0">
                                          <p:val>
                                            <p:flt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55"/>
                                        </p:tgtEl>
                                        <p:attrNameLst>
                                          <p:attrName>style.visibility</p:attrName>
                                        </p:attrNameLst>
                                      </p:cBhvr>
                                      <p:to>
                                        <p:strVal val="visible"/>
                                      </p:to>
                                    </p:set>
                                    <p:anim calcmode="lin" valueType="num">
                                      <p:cBhvr>
                                        <p:cTn id="51" dur="500" fill="hold"/>
                                        <p:tgtEl>
                                          <p:spTgt spid="55"/>
                                        </p:tgtEl>
                                        <p:attrNameLst>
                                          <p:attrName>ppt_w</p:attrName>
                                        </p:attrNameLst>
                                      </p:cBhvr>
                                      <p:tavLst>
                                        <p:tav tm="0">
                                          <p:val>
                                            <p:fltVal val="0"/>
                                          </p:val>
                                        </p:tav>
                                        <p:tav tm="100000">
                                          <p:val>
                                            <p:strVal val="#ppt_w"/>
                                          </p:val>
                                        </p:tav>
                                      </p:tavLst>
                                    </p:anim>
                                    <p:anim calcmode="lin" valueType="num">
                                      <p:cBhvr>
                                        <p:cTn id="52" dur="500" fill="hold"/>
                                        <p:tgtEl>
                                          <p:spTgt spid="55"/>
                                        </p:tgtEl>
                                        <p:attrNameLst>
                                          <p:attrName>ppt_h</p:attrName>
                                        </p:attrNameLst>
                                      </p:cBhvr>
                                      <p:tavLst>
                                        <p:tav tm="0">
                                          <p:val>
                                            <p:flt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39"/>
                                        </p:tgtEl>
                                        <p:attrNameLst>
                                          <p:attrName>style.visibility</p:attrName>
                                        </p:attrNameLst>
                                      </p:cBhvr>
                                      <p:to>
                                        <p:strVal val="visible"/>
                                      </p:to>
                                    </p:set>
                                    <p:anim calcmode="lin" valueType="num">
                                      <p:cBhvr>
                                        <p:cTn id="55" dur="500" fill="hold"/>
                                        <p:tgtEl>
                                          <p:spTgt spid="39"/>
                                        </p:tgtEl>
                                        <p:attrNameLst>
                                          <p:attrName>ppt_w</p:attrName>
                                        </p:attrNameLst>
                                      </p:cBhvr>
                                      <p:tavLst>
                                        <p:tav tm="0">
                                          <p:val>
                                            <p:fltVal val="0"/>
                                          </p:val>
                                        </p:tav>
                                        <p:tav tm="100000">
                                          <p:val>
                                            <p:strVal val="#ppt_w"/>
                                          </p:val>
                                        </p:tav>
                                      </p:tavLst>
                                    </p:anim>
                                    <p:anim calcmode="lin" valueType="num">
                                      <p:cBhvr>
                                        <p:cTn id="56" dur="500" fill="hold"/>
                                        <p:tgtEl>
                                          <p:spTgt spid="39"/>
                                        </p:tgtEl>
                                        <p:attrNameLst>
                                          <p:attrName>ppt_h</p:attrName>
                                        </p:attrNameLst>
                                      </p:cBhvr>
                                      <p:tavLst>
                                        <p:tav tm="0">
                                          <p:val>
                                            <p:flt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p:cTn id="59" dur="500" fill="hold"/>
                                        <p:tgtEl>
                                          <p:spTgt spid="31"/>
                                        </p:tgtEl>
                                        <p:attrNameLst>
                                          <p:attrName>ppt_w</p:attrName>
                                        </p:attrNameLst>
                                      </p:cBhvr>
                                      <p:tavLst>
                                        <p:tav tm="0">
                                          <p:val>
                                            <p:fltVal val="0"/>
                                          </p:val>
                                        </p:tav>
                                        <p:tav tm="100000">
                                          <p:val>
                                            <p:strVal val="#ppt_w"/>
                                          </p:val>
                                        </p:tav>
                                      </p:tavLst>
                                    </p:anim>
                                    <p:anim calcmode="lin" valueType="num">
                                      <p:cBhvr>
                                        <p:cTn id="60" dur="500" fill="hold"/>
                                        <p:tgtEl>
                                          <p:spTgt spid="31"/>
                                        </p:tgtEl>
                                        <p:attrNameLst>
                                          <p:attrName>ppt_h</p:attrName>
                                        </p:attrNameLst>
                                      </p:cBhvr>
                                      <p:tavLst>
                                        <p:tav tm="0">
                                          <p:val>
                                            <p:flt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41"/>
                                        </p:tgtEl>
                                        <p:attrNameLst>
                                          <p:attrName>style.visibility</p:attrName>
                                        </p:attrNameLst>
                                      </p:cBhvr>
                                      <p:to>
                                        <p:strVal val="visible"/>
                                      </p:to>
                                    </p:set>
                                    <p:anim calcmode="lin" valueType="num">
                                      <p:cBhvr>
                                        <p:cTn id="63" dur="500" fill="hold"/>
                                        <p:tgtEl>
                                          <p:spTgt spid="41"/>
                                        </p:tgtEl>
                                        <p:attrNameLst>
                                          <p:attrName>ppt_w</p:attrName>
                                        </p:attrNameLst>
                                      </p:cBhvr>
                                      <p:tavLst>
                                        <p:tav tm="0">
                                          <p:val>
                                            <p:fltVal val="0"/>
                                          </p:val>
                                        </p:tav>
                                        <p:tav tm="100000">
                                          <p:val>
                                            <p:strVal val="#ppt_w"/>
                                          </p:val>
                                        </p:tav>
                                      </p:tavLst>
                                    </p:anim>
                                    <p:anim calcmode="lin" valueType="num">
                                      <p:cBhvr>
                                        <p:cTn id="64" dur="500" fill="hold"/>
                                        <p:tgtEl>
                                          <p:spTgt spid="41"/>
                                        </p:tgtEl>
                                        <p:attrNameLst>
                                          <p:attrName>ppt_h</p:attrName>
                                        </p:attrNameLst>
                                      </p:cBhvr>
                                      <p:tavLst>
                                        <p:tav tm="0">
                                          <p:val>
                                            <p:flt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37"/>
                                        </p:tgtEl>
                                        <p:attrNameLst>
                                          <p:attrName>style.visibility</p:attrName>
                                        </p:attrNameLst>
                                      </p:cBhvr>
                                      <p:to>
                                        <p:strVal val="visible"/>
                                      </p:to>
                                    </p:set>
                                    <p:anim calcmode="lin" valueType="num">
                                      <p:cBhvr>
                                        <p:cTn id="67" dur="500" fill="hold"/>
                                        <p:tgtEl>
                                          <p:spTgt spid="37"/>
                                        </p:tgtEl>
                                        <p:attrNameLst>
                                          <p:attrName>ppt_w</p:attrName>
                                        </p:attrNameLst>
                                      </p:cBhvr>
                                      <p:tavLst>
                                        <p:tav tm="0">
                                          <p:val>
                                            <p:fltVal val="0"/>
                                          </p:val>
                                        </p:tav>
                                        <p:tav tm="100000">
                                          <p:val>
                                            <p:strVal val="#ppt_w"/>
                                          </p:val>
                                        </p:tav>
                                      </p:tavLst>
                                    </p:anim>
                                    <p:anim calcmode="lin" valueType="num">
                                      <p:cBhvr>
                                        <p:cTn id="68" dur="500" fill="hold"/>
                                        <p:tgtEl>
                                          <p:spTgt spid="37"/>
                                        </p:tgtEl>
                                        <p:attrNameLst>
                                          <p:attrName>ppt_h</p:attrName>
                                        </p:attrNameLst>
                                      </p:cBhvr>
                                      <p:tavLst>
                                        <p:tav tm="0">
                                          <p:val>
                                            <p:fltVal val="0"/>
                                          </p:val>
                                        </p:tav>
                                        <p:tav tm="100000">
                                          <p:val>
                                            <p:strVal val="#ppt_h"/>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1000"/>
                                        <p:tgtEl>
                                          <p:spTgt spid="14"/>
                                        </p:tgtEl>
                                      </p:cBhvr>
                                    </p:animEffect>
                                    <p:anim calcmode="lin" valueType="num">
                                      <p:cBhvr>
                                        <p:cTn id="74" dur="1000" fill="hold"/>
                                        <p:tgtEl>
                                          <p:spTgt spid="14"/>
                                        </p:tgtEl>
                                        <p:attrNameLst>
                                          <p:attrName>ppt_x</p:attrName>
                                        </p:attrNameLst>
                                      </p:cBhvr>
                                      <p:tavLst>
                                        <p:tav tm="0">
                                          <p:val>
                                            <p:strVal val="#ppt_x"/>
                                          </p:val>
                                        </p:tav>
                                        <p:tav tm="100000">
                                          <p:val>
                                            <p:strVal val="#ppt_x"/>
                                          </p:val>
                                        </p:tav>
                                      </p:tavLst>
                                    </p:anim>
                                    <p:anim calcmode="lin" valueType="num">
                                      <p:cBhvr>
                                        <p:cTn id="75"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nodeType="clickEffect">
                                  <p:stCondLst>
                                    <p:cond delay="0"/>
                                  </p:stCondLst>
                                  <p:childTnLst>
                                    <p:set>
                                      <p:cBhvr>
                                        <p:cTn id="79" dur="1" fill="hold">
                                          <p:stCondLst>
                                            <p:cond delay="0"/>
                                          </p:stCondLst>
                                        </p:cTn>
                                        <p:tgtEl>
                                          <p:spTgt spid="10"/>
                                        </p:tgtEl>
                                        <p:attrNameLst>
                                          <p:attrName>style.visibility</p:attrName>
                                        </p:attrNameLst>
                                      </p:cBhvr>
                                      <p:to>
                                        <p:strVal val="visible"/>
                                      </p:to>
                                    </p:set>
                                    <p:animEffect transition="in" filter="fade">
                                      <p:cBhvr>
                                        <p:cTn id="80" dur="1000"/>
                                        <p:tgtEl>
                                          <p:spTgt spid="10"/>
                                        </p:tgtEl>
                                      </p:cBhvr>
                                    </p:animEffect>
                                    <p:anim calcmode="lin" valueType="num">
                                      <p:cBhvr>
                                        <p:cTn id="81" dur="1000" fill="hold"/>
                                        <p:tgtEl>
                                          <p:spTgt spid="10"/>
                                        </p:tgtEl>
                                        <p:attrNameLst>
                                          <p:attrName>ppt_x</p:attrName>
                                        </p:attrNameLst>
                                      </p:cBhvr>
                                      <p:tavLst>
                                        <p:tav tm="0">
                                          <p:val>
                                            <p:strVal val="#ppt_x"/>
                                          </p:val>
                                        </p:tav>
                                        <p:tav tm="100000">
                                          <p:val>
                                            <p:strVal val="#ppt_x"/>
                                          </p:val>
                                        </p:tav>
                                      </p:tavLst>
                                    </p:anim>
                                    <p:anim calcmode="lin" valueType="num">
                                      <p:cBhvr>
                                        <p:cTn id="8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nodeType="click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fade">
                                      <p:cBhvr>
                                        <p:cTn id="87" dur="1000"/>
                                        <p:tgtEl>
                                          <p:spTgt spid="12"/>
                                        </p:tgtEl>
                                      </p:cBhvr>
                                    </p:animEffect>
                                    <p:anim calcmode="lin" valueType="num">
                                      <p:cBhvr>
                                        <p:cTn id="88" dur="1000" fill="hold"/>
                                        <p:tgtEl>
                                          <p:spTgt spid="12"/>
                                        </p:tgtEl>
                                        <p:attrNameLst>
                                          <p:attrName>ppt_x</p:attrName>
                                        </p:attrNameLst>
                                      </p:cBhvr>
                                      <p:tavLst>
                                        <p:tav tm="0">
                                          <p:val>
                                            <p:strVal val="#ppt_x"/>
                                          </p:val>
                                        </p:tav>
                                        <p:tav tm="100000">
                                          <p:val>
                                            <p:strVal val="#ppt_x"/>
                                          </p:val>
                                        </p:tav>
                                      </p:tavLst>
                                    </p:anim>
                                    <p:anim calcmode="lin" valueType="num">
                                      <p:cBhvr>
                                        <p:cTn id="8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nodeType="clickEffect">
                                  <p:stCondLst>
                                    <p:cond delay="0"/>
                                  </p:stCondLst>
                                  <p:childTnLst>
                                    <p:set>
                                      <p:cBhvr>
                                        <p:cTn id="93" dur="1" fill="hold">
                                          <p:stCondLst>
                                            <p:cond delay="0"/>
                                          </p:stCondLst>
                                        </p:cTn>
                                        <p:tgtEl>
                                          <p:spTgt spid="18"/>
                                        </p:tgtEl>
                                        <p:attrNameLst>
                                          <p:attrName>style.visibility</p:attrName>
                                        </p:attrNameLst>
                                      </p:cBhvr>
                                      <p:to>
                                        <p:strVal val="visible"/>
                                      </p:to>
                                    </p:set>
                                    <p:animEffect transition="in" filter="fade">
                                      <p:cBhvr>
                                        <p:cTn id="94" dur="1000"/>
                                        <p:tgtEl>
                                          <p:spTgt spid="18"/>
                                        </p:tgtEl>
                                      </p:cBhvr>
                                    </p:animEffect>
                                    <p:anim calcmode="lin" valueType="num">
                                      <p:cBhvr>
                                        <p:cTn id="95" dur="1000" fill="hold"/>
                                        <p:tgtEl>
                                          <p:spTgt spid="18"/>
                                        </p:tgtEl>
                                        <p:attrNameLst>
                                          <p:attrName>ppt_x</p:attrName>
                                        </p:attrNameLst>
                                      </p:cBhvr>
                                      <p:tavLst>
                                        <p:tav tm="0">
                                          <p:val>
                                            <p:strVal val="#ppt_x"/>
                                          </p:val>
                                        </p:tav>
                                        <p:tav tm="100000">
                                          <p:val>
                                            <p:strVal val="#ppt_x"/>
                                          </p:val>
                                        </p:tav>
                                      </p:tavLst>
                                    </p:anim>
                                    <p:anim calcmode="lin" valueType="num">
                                      <p:cBhvr>
                                        <p:cTn id="9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nodeType="clickEffect">
                                  <p:stCondLst>
                                    <p:cond delay="0"/>
                                  </p:stCondLst>
                                  <p:childTnLst>
                                    <p:set>
                                      <p:cBhvr>
                                        <p:cTn id="100" dur="1" fill="hold">
                                          <p:stCondLst>
                                            <p:cond delay="0"/>
                                          </p:stCondLst>
                                        </p:cTn>
                                        <p:tgtEl>
                                          <p:spTgt spid="16"/>
                                        </p:tgtEl>
                                        <p:attrNameLst>
                                          <p:attrName>style.visibility</p:attrName>
                                        </p:attrNameLst>
                                      </p:cBhvr>
                                      <p:to>
                                        <p:strVal val="visible"/>
                                      </p:to>
                                    </p:set>
                                    <p:animEffect transition="in" filter="fade">
                                      <p:cBhvr>
                                        <p:cTn id="101" dur="1000"/>
                                        <p:tgtEl>
                                          <p:spTgt spid="16"/>
                                        </p:tgtEl>
                                      </p:cBhvr>
                                    </p:animEffect>
                                    <p:anim calcmode="lin" valueType="num">
                                      <p:cBhvr>
                                        <p:cTn id="102" dur="1000" fill="hold"/>
                                        <p:tgtEl>
                                          <p:spTgt spid="16"/>
                                        </p:tgtEl>
                                        <p:attrNameLst>
                                          <p:attrName>ppt_x</p:attrName>
                                        </p:attrNameLst>
                                      </p:cBhvr>
                                      <p:tavLst>
                                        <p:tav tm="0">
                                          <p:val>
                                            <p:strVal val="#ppt_x"/>
                                          </p:val>
                                        </p:tav>
                                        <p:tav tm="100000">
                                          <p:val>
                                            <p:strVal val="#ppt_x"/>
                                          </p:val>
                                        </p:tav>
                                      </p:tavLst>
                                    </p:anim>
                                    <p:anim calcmode="lin" valueType="num">
                                      <p:cBhvr>
                                        <p:cTn id="10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6" presetClass="emph" presetSubtype="0" fill="hold" grpId="0" nodeType="clickEffect">
                                  <p:stCondLst>
                                    <p:cond delay="0"/>
                                  </p:stCondLst>
                                  <p:childTnLst>
                                    <p:animEffect transition="out" filter="fade">
                                      <p:cBhvr>
                                        <p:cTn id="107" dur="500" tmFilter="0, 0; .2, .5; .8, .5; 1, 0"/>
                                        <p:tgtEl>
                                          <p:spTgt spid="4"/>
                                        </p:tgtEl>
                                      </p:cBhvr>
                                    </p:animEffect>
                                    <p:animScale>
                                      <p:cBhvr>
                                        <p:cTn id="108"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75D802-4339-BAFF-F62D-EF042016A17D}"/>
              </a:ext>
            </a:extLst>
          </p:cNvPr>
          <p:cNvPicPr>
            <a:picLocks noChangeAspect="1"/>
          </p:cNvPicPr>
          <p:nvPr/>
        </p:nvPicPr>
        <p:blipFill rotWithShape="1">
          <a:blip r:embed="rId2">
            <a:extLst>
              <a:ext uri="{28A0092B-C50C-407E-A947-70E740481C1C}">
                <a14:useLocalDpi xmlns:a14="http://schemas.microsoft.com/office/drawing/2010/main" val="0"/>
              </a:ext>
            </a:extLst>
          </a:blip>
          <a:srcRect l="2407" t="8652" r="2355" b="9505"/>
          <a:stretch/>
        </p:blipFill>
        <p:spPr>
          <a:xfrm>
            <a:off x="-1" y="0"/>
            <a:ext cx="12192001" cy="6858000"/>
          </a:xfrm>
          <a:prstGeom prst="rect">
            <a:avLst/>
          </a:prstGeom>
        </p:spPr>
      </p:pic>
      <p:sp>
        <p:nvSpPr>
          <p:cNvPr id="4" name="TextBox 3">
            <a:extLst>
              <a:ext uri="{FF2B5EF4-FFF2-40B4-BE49-F238E27FC236}">
                <a16:creationId xmlns:a16="http://schemas.microsoft.com/office/drawing/2014/main" id="{740FC5CF-EC18-2BCB-E4B0-82C80E8DCA89}"/>
              </a:ext>
            </a:extLst>
          </p:cNvPr>
          <p:cNvSpPr txBox="1"/>
          <p:nvPr/>
        </p:nvSpPr>
        <p:spPr>
          <a:xfrm>
            <a:off x="-681804" y="1376413"/>
            <a:ext cx="3311092" cy="1938992"/>
          </a:xfrm>
          <a:prstGeom prst="rect">
            <a:avLst/>
          </a:prstGeom>
          <a:noFill/>
        </p:spPr>
        <p:txBody>
          <a:bodyPr wrap="square" rtlCol="0">
            <a:spAutoFit/>
          </a:bodyPr>
          <a:lstStyle/>
          <a:p>
            <a:pPr algn="ctr"/>
            <a:r>
              <a:rPr lang="en-IN" sz="4000" dirty="0">
                <a:solidFill>
                  <a:schemeClr val="bg1"/>
                </a:solidFill>
              </a:rPr>
              <a:t>FIGMA</a:t>
            </a:r>
          </a:p>
          <a:p>
            <a:pPr algn="ctr"/>
            <a:endParaRPr lang="en-IN" sz="4000" dirty="0">
              <a:solidFill>
                <a:schemeClr val="bg1"/>
              </a:solidFill>
            </a:endParaRPr>
          </a:p>
          <a:p>
            <a:pPr algn="ctr"/>
            <a:r>
              <a:rPr lang="en-IN" sz="4000" dirty="0">
                <a:solidFill>
                  <a:schemeClr val="bg1"/>
                </a:solidFill>
              </a:rPr>
              <a:t>DESIGNS</a:t>
            </a:r>
          </a:p>
        </p:txBody>
      </p:sp>
      <p:pic>
        <p:nvPicPr>
          <p:cNvPr id="6" name="Picture 5">
            <a:extLst>
              <a:ext uri="{FF2B5EF4-FFF2-40B4-BE49-F238E27FC236}">
                <a16:creationId xmlns:a16="http://schemas.microsoft.com/office/drawing/2014/main" id="{085A782B-D86C-0D51-0310-DAAC662B0B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6304" y="0"/>
            <a:ext cx="1260158" cy="6858000"/>
          </a:xfrm>
          <a:prstGeom prst="rect">
            <a:avLst/>
          </a:prstGeom>
        </p:spPr>
      </p:pic>
      <p:pic>
        <p:nvPicPr>
          <p:cNvPr id="8" name="Picture 7">
            <a:extLst>
              <a:ext uri="{FF2B5EF4-FFF2-40B4-BE49-F238E27FC236}">
                <a16:creationId xmlns:a16="http://schemas.microsoft.com/office/drawing/2014/main" id="{2459B8A7-32D9-AED6-89FB-B96E088989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2528" y="0"/>
            <a:ext cx="1470184" cy="6858000"/>
          </a:xfrm>
          <a:prstGeom prst="rect">
            <a:avLst/>
          </a:prstGeom>
        </p:spPr>
      </p:pic>
      <p:pic>
        <p:nvPicPr>
          <p:cNvPr id="10" name="Picture 9">
            <a:extLst>
              <a:ext uri="{FF2B5EF4-FFF2-40B4-BE49-F238E27FC236}">
                <a16:creationId xmlns:a16="http://schemas.microsoft.com/office/drawing/2014/main" id="{E6D477CC-5B76-91D0-40DE-7750D4564C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0911" y="0"/>
            <a:ext cx="1778794" cy="6858000"/>
          </a:xfrm>
          <a:prstGeom prst="rect">
            <a:avLst/>
          </a:prstGeom>
        </p:spPr>
      </p:pic>
      <p:pic>
        <p:nvPicPr>
          <p:cNvPr id="12" name="Picture 11">
            <a:extLst>
              <a:ext uri="{FF2B5EF4-FFF2-40B4-BE49-F238E27FC236}">
                <a16:creationId xmlns:a16="http://schemas.microsoft.com/office/drawing/2014/main" id="{8BB2B271-F544-94B3-E821-745048C92B9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25554" y="0"/>
            <a:ext cx="1838801" cy="6858000"/>
          </a:xfrm>
          <a:prstGeom prst="rect">
            <a:avLst/>
          </a:prstGeom>
        </p:spPr>
      </p:pic>
      <p:pic>
        <p:nvPicPr>
          <p:cNvPr id="16" name="Picture 15">
            <a:extLst>
              <a:ext uri="{FF2B5EF4-FFF2-40B4-BE49-F238E27FC236}">
                <a16:creationId xmlns:a16="http://schemas.microsoft.com/office/drawing/2014/main" id="{7452547D-B9CF-F81C-64EB-730476305DF6}"/>
              </a:ext>
            </a:extLst>
          </p:cNvPr>
          <p:cNvPicPr>
            <a:picLocks noChangeAspect="1"/>
          </p:cNvPicPr>
          <p:nvPr/>
        </p:nvPicPr>
        <p:blipFill rotWithShape="1">
          <a:blip r:embed="rId7">
            <a:extLst>
              <a:ext uri="{28A0092B-C50C-407E-A947-70E740481C1C}">
                <a14:useLocalDpi xmlns:a14="http://schemas.microsoft.com/office/drawing/2010/main" val="0"/>
              </a:ext>
            </a:extLst>
          </a:blip>
          <a:srcRect l="7273" t="6286" r="7011" b="8000"/>
          <a:stretch/>
        </p:blipFill>
        <p:spPr>
          <a:xfrm>
            <a:off x="299974" y="4013734"/>
            <a:ext cx="1347536" cy="1347535"/>
          </a:xfrm>
          <a:prstGeom prst="roundRect">
            <a:avLst>
              <a:gd name="adj" fmla="val 20667"/>
            </a:avLst>
          </a:prstGeom>
        </p:spPr>
      </p:pic>
    </p:spTree>
    <p:extLst>
      <p:ext uri="{BB962C8B-B14F-4D97-AF65-F5344CB8AC3E}">
        <p14:creationId xmlns:p14="http://schemas.microsoft.com/office/powerpoint/2010/main" val="9050803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ppt_x"/>
                                          </p:val>
                                        </p:tav>
                                        <p:tav tm="100000">
                                          <p:val>
                                            <p:strVal val="#ppt_x"/>
                                          </p:val>
                                        </p:tav>
                                      </p:tavLst>
                                    </p:anim>
                                    <p:anim calcmode="lin" valueType="num">
                                      <p:cBhvr additive="base">
                                        <p:cTn id="3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860E45-D744-4CD9-495A-79A4489AC14A}"/>
              </a:ext>
            </a:extLst>
          </p:cNvPr>
          <p:cNvPicPr>
            <a:picLocks noChangeAspect="1"/>
          </p:cNvPicPr>
          <p:nvPr/>
        </p:nvPicPr>
        <p:blipFill rotWithShape="1">
          <a:blip r:embed="rId2">
            <a:extLst>
              <a:ext uri="{28A0092B-C50C-407E-A947-70E740481C1C}">
                <a14:useLocalDpi xmlns:a14="http://schemas.microsoft.com/office/drawing/2010/main" val="0"/>
              </a:ext>
            </a:extLst>
          </a:blip>
          <a:srcRect l="2407" t="8652" r="2355" b="9505"/>
          <a:stretch/>
        </p:blipFill>
        <p:spPr>
          <a:xfrm>
            <a:off x="-1" y="0"/>
            <a:ext cx="12192001" cy="6858000"/>
          </a:xfrm>
          <a:prstGeom prst="rect">
            <a:avLst/>
          </a:prstGeom>
        </p:spPr>
      </p:pic>
      <p:pic>
        <p:nvPicPr>
          <p:cNvPr id="38" name="Picture 37">
            <a:extLst>
              <a:ext uri="{FF2B5EF4-FFF2-40B4-BE49-F238E27FC236}">
                <a16:creationId xmlns:a16="http://schemas.microsoft.com/office/drawing/2014/main" id="{3040E9B2-E1A0-C938-68A0-00718C5F11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9386" y="4355432"/>
            <a:ext cx="3627655" cy="2040556"/>
          </a:xfrm>
          <a:prstGeom prst="rect">
            <a:avLst/>
          </a:prstGeom>
          <a:ln>
            <a:noFill/>
          </a:ln>
          <a:effectLst>
            <a:outerShdw blurRad="292100" dist="139700" dir="2700000" algn="tl" rotWithShape="0">
              <a:srgbClr val="333333">
                <a:alpha val="65000"/>
              </a:srgbClr>
            </a:outerShdw>
          </a:effectLst>
        </p:spPr>
      </p:pic>
      <p:pic>
        <p:nvPicPr>
          <p:cNvPr id="42" name="Picture 41">
            <a:extLst>
              <a:ext uri="{FF2B5EF4-FFF2-40B4-BE49-F238E27FC236}">
                <a16:creationId xmlns:a16="http://schemas.microsoft.com/office/drawing/2014/main" id="{07C37381-B1C3-7161-3410-633114DA6B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8212" y="4355432"/>
            <a:ext cx="3627655" cy="2040556"/>
          </a:xfrm>
          <a:prstGeom prst="rect">
            <a:avLst/>
          </a:prstGeom>
          <a:ln>
            <a:noFill/>
          </a:ln>
          <a:effectLst>
            <a:outerShdw blurRad="292100" dist="139700" dir="2700000" algn="tl" rotWithShape="0">
              <a:srgbClr val="333333">
                <a:alpha val="65000"/>
              </a:srgbClr>
            </a:outerShdw>
          </a:effectLst>
        </p:spPr>
      </p:pic>
      <p:pic>
        <p:nvPicPr>
          <p:cNvPr id="44" name="Picture 43">
            <a:extLst>
              <a:ext uri="{FF2B5EF4-FFF2-40B4-BE49-F238E27FC236}">
                <a16:creationId xmlns:a16="http://schemas.microsoft.com/office/drawing/2014/main" id="{152B1838-D026-3A9F-6545-3407BE487C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038" y="4355432"/>
            <a:ext cx="3627655" cy="2040556"/>
          </a:xfrm>
          <a:prstGeom prst="rect">
            <a:avLst/>
          </a:prstGeom>
          <a:ln>
            <a:noFill/>
          </a:ln>
          <a:effectLst>
            <a:outerShdw blurRad="292100" dist="139700" dir="2700000" algn="tl" rotWithShape="0">
              <a:srgbClr val="333333">
                <a:alpha val="65000"/>
              </a:srgbClr>
            </a:outerShdw>
          </a:effectLst>
        </p:spPr>
      </p:pic>
      <p:pic>
        <p:nvPicPr>
          <p:cNvPr id="46" name="Picture 45">
            <a:extLst>
              <a:ext uri="{FF2B5EF4-FFF2-40B4-BE49-F238E27FC236}">
                <a16:creationId xmlns:a16="http://schemas.microsoft.com/office/drawing/2014/main" id="{8266D895-76DE-1884-F841-B0FACEFA7B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49386" y="1482290"/>
            <a:ext cx="3627655" cy="2040556"/>
          </a:xfrm>
          <a:prstGeom prst="rect">
            <a:avLst/>
          </a:prstGeom>
          <a:ln>
            <a:noFill/>
          </a:ln>
          <a:effectLst>
            <a:outerShdw blurRad="292100" dist="139700" dir="2700000" algn="tl" rotWithShape="0">
              <a:srgbClr val="333333">
                <a:alpha val="65000"/>
              </a:srgbClr>
            </a:outerShdw>
          </a:effectLst>
        </p:spPr>
      </p:pic>
      <p:pic>
        <p:nvPicPr>
          <p:cNvPr id="48" name="Picture 47">
            <a:extLst>
              <a:ext uri="{FF2B5EF4-FFF2-40B4-BE49-F238E27FC236}">
                <a16:creationId xmlns:a16="http://schemas.microsoft.com/office/drawing/2014/main" id="{6B6F6518-577A-5045-4C6B-C937C25EE4A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98212" y="1482290"/>
            <a:ext cx="3627655" cy="2040556"/>
          </a:xfrm>
          <a:prstGeom prst="rect">
            <a:avLst/>
          </a:prstGeom>
          <a:ln>
            <a:noFill/>
          </a:ln>
          <a:effectLst>
            <a:outerShdw blurRad="292100" dist="139700" dir="2700000" algn="tl" rotWithShape="0">
              <a:srgbClr val="333333">
                <a:alpha val="65000"/>
              </a:srgbClr>
            </a:outerShdw>
          </a:effectLst>
        </p:spPr>
      </p:pic>
      <p:pic>
        <p:nvPicPr>
          <p:cNvPr id="50" name="Picture 49">
            <a:extLst>
              <a:ext uri="{FF2B5EF4-FFF2-40B4-BE49-F238E27FC236}">
                <a16:creationId xmlns:a16="http://schemas.microsoft.com/office/drawing/2014/main" id="{76374A62-51BE-DEBF-9C19-582E14FD848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7038" y="1482290"/>
            <a:ext cx="3627655" cy="2040556"/>
          </a:xfrm>
          <a:prstGeom prst="rect">
            <a:avLst/>
          </a:prstGeom>
          <a:ln>
            <a:noFill/>
          </a:ln>
          <a:effectLst>
            <a:outerShdw blurRad="292100" dist="139700" dir="2700000" algn="tl" rotWithShape="0">
              <a:srgbClr val="333333">
                <a:alpha val="65000"/>
              </a:srgbClr>
            </a:outerShdw>
          </a:effectLst>
        </p:spPr>
      </p:pic>
      <p:sp>
        <p:nvSpPr>
          <p:cNvPr id="51" name="TextBox 50">
            <a:extLst>
              <a:ext uri="{FF2B5EF4-FFF2-40B4-BE49-F238E27FC236}">
                <a16:creationId xmlns:a16="http://schemas.microsoft.com/office/drawing/2014/main" id="{388E42A9-E7C1-B1AF-5815-035C386D1038}"/>
              </a:ext>
            </a:extLst>
          </p:cNvPr>
          <p:cNvSpPr txBox="1"/>
          <p:nvPr/>
        </p:nvSpPr>
        <p:spPr>
          <a:xfrm>
            <a:off x="6112039" y="218817"/>
            <a:ext cx="6079961" cy="861774"/>
          </a:xfrm>
          <a:prstGeom prst="rect">
            <a:avLst/>
          </a:prstGeom>
          <a:noFill/>
        </p:spPr>
        <p:txBody>
          <a:bodyPr wrap="square" rtlCol="0">
            <a:spAutoFit/>
          </a:bodyPr>
          <a:lstStyle/>
          <a:p>
            <a:r>
              <a:rPr lang="en-IN" sz="3200" dirty="0">
                <a:solidFill>
                  <a:schemeClr val="bg1"/>
                </a:solidFill>
                <a:latin typeface="Britannic Bold" panose="020B0903060703020204" pitchFamily="34" charset="0"/>
              </a:rPr>
              <a:t>MERN BASED TRAINING PROJECT</a:t>
            </a:r>
          </a:p>
          <a:p>
            <a:r>
              <a:rPr lang="en-IN" dirty="0">
                <a:solidFill>
                  <a:schemeClr val="bg1"/>
                </a:solidFill>
                <a:latin typeface="Britannic Bold" panose="020B0903060703020204" pitchFamily="34" charset="0"/>
              </a:rPr>
              <a:t>(FILE STRUCTURE)</a:t>
            </a:r>
          </a:p>
        </p:txBody>
      </p:sp>
    </p:spTree>
    <p:extLst>
      <p:ext uri="{BB962C8B-B14F-4D97-AF65-F5344CB8AC3E}">
        <p14:creationId xmlns:p14="http://schemas.microsoft.com/office/powerpoint/2010/main" val="24639537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7" presetClass="entr" presetSubtype="0" fill="hold" nodeType="clickEffect">
                                  <p:stCondLst>
                                    <p:cond delay="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1000"/>
                                        <p:tgtEl>
                                          <p:spTgt spid="50"/>
                                        </p:tgtEl>
                                      </p:cBhvr>
                                    </p:animEffect>
                                    <p:anim calcmode="lin" valueType="num">
                                      <p:cBhvr>
                                        <p:cTn id="15" dur="1000" fill="hold"/>
                                        <p:tgtEl>
                                          <p:spTgt spid="50"/>
                                        </p:tgtEl>
                                        <p:attrNameLst>
                                          <p:attrName>ppt_x</p:attrName>
                                        </p:attrNameLst>
                                      </p:cBhvr>
                                      <p:tavLst>
                                        <p:tav tm="0">
                                          <p:val>
                                            <p:strVal val="#ppt_x"/>
                                          </p:val>
                                        </p:tav>
                                        <p:tav tm="100000">
                                          <p:val>
                                            <p:strVal val="#ppt_x"/>
                                          </p:val>
                                        </p:tav>
                                      </p:tavLst>
                                    </p:anim>
                                    <p:anim calcmode="lin" valueType="num">
                                      <p:cBhvr>
                                        <p:cTn id="16" dur="900" decel="100000" fill="hold"/>
                                        <p:tgtEl>
                                          <p:spTgt spid="50"/>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50"/>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1000"/>
                                        <p:tgtEl>
                                          <p:spTgt spid="48"/>
                                        </p:tgtEl>
                                      </p:cBhvr>
                                    </p:animEffect>
                                    <p:anim calcmode="lin" valueType="num">
                                      <p:cBhvr>
                                        <p:cTn id="21" dur="1000" fill="hold"/>
                                        <p:tgtEl>
                                          <p:spTgt spid="48"/>
                                        </p:tgtEl>
                                        <p:attrNameLst>
                                          <p:attrName>ppt_x</p:attrName>
                                        </p:attrNameLst>
                                      </p:cBhvr>
                                      <p:tavLst>
                                        <p:tav tm="0">
                                          <p:val>
                                            <p:strVal val="#ppt_x"/>
                                          </p:val>
                                        </p:tav>
                                        <p:tav tm="100000">
                                          <p:val>
                                            <p:strVal val="#ppt_x"/>
                                          </p:val>
                                        </p:tav>
                                      </p:tavLst>
                                    </p:anim>
                                    <p:anim calcmode="lin" valueType="num">
                                      <p:cBhvr>
                                        <p:cTn id="22" dur="900" decel="100000" fill="hold"/>
                                        <p:tgtEl>
                                          <p:spTgt spid="48"/>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48"/>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1000"/>
                                        <p:tgtEl>
                                          <p:spTgt spid="46"/>
                                        </p:tgtEl>
                                      </p:cBhvr>
                                    </p:animEffect>
                                    <p:anim calcmode="lin" valueType="num">
                                      <p:cBhvr>
                                        <p:cTn id="27" dur="1000" fill="hold"/>
                                        <p:tgtEl>
                                          <p:spTgt spid="46"/>
                                        </p:tgtEl>
                                        <p:attrNameLst>
                                          <p:attrName>ppt_x</p:attrName>
                                        </p:attrNameLst>
                                      </p:cBhvr>
                                      <p:tavLst>
                                        <p:tav tm="0">
                                          <p:val>
                                            <p:strVal val="#ppt_x"/>
                                          </p:val>
                                        </p:tav>
                                        <p:tav tm="100000">
                                          <p:val>
                                            <p:strVal val="#ppt_x"/>
                                          </p:val>
                                        </p:tav>
                                      </p:tavLst>
                                    </p:anim>
                                    <p:anim calcmode="lin" valueType="num">
                                      <p:cBhvr>
                                        <p:cTn id="28" dur="900" decel="100000" fill="hold"/>
                                        <p:tgtEl>
                                          <p:spTgt spid="46"/>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46"/>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1000"/>
                                        <p:tgtEl>
                                          <p:spTgt spid="44"/>
                                        </p:tgtEl>
                                      </p:cBhvr>
                                    </p:animEffect>
                                    <p:anim calcmode="lin" valueType="num">
                                      <p:cBhvr>
                                        <p:cTn id="33" dur="1000" fill="hold"/>
                                        <p:tgtEl>
                                          <p:spTgt spid="44"/>
                                        </p:tgtEl>
                                        <p:attrNameLst>
                                          <p:attrName>ppt_x</p:attrName>
                                        </p:attrNameLst>
                                      </p:cBhvr>
                                      <p:tavLst>
                                        <p:tav tm="0">
                                          <p:val>
                                            <p:strVal val="#ppt_x"/>
                                          </p:val>
                                        </p:tav>
                                        <p:tav tm="100000">
                                          <p:val>
                                            <p:strVal val="#ppt_x"/>
                                          </p:val>
                                        </p:tav>
                                      </p:tavLst>
                                    </p:anim>
                                    <p:anim calcmode="lin" valueType="num">
                                      <p:cBhvr>
                                        <p:cTn id="34" dur="900" decel="100000" fill="hold"/>
                                        <p:tgtEl>
                                          <p:spTgt spid="44"/>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44"/>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0"/>
                                  </p:stCondLst>
                                  <p:childTnLst>
                                    <p:set>
                                      <p:cBhvr>
                                        <p:cTn id="37" dur="1" fill="hold">
                                          <p:stCondLst>
                                            <p:cond delay="0"/>
                                          </p:stCondLst>
                                        </p:cTn>
                                        <p:tgtEl>
                                          <p:spTgt spid="42"/>
                                        </p:tgtEl>
                                        <p:attrNameLst>
                                          <p:attrName>style.visibility</p:attrName>
                                        </p:attrNameLst>
                                      </p:cBhvr>
                                      <p:to>
                                        <p:strVal val="visible"/>
                                      </p:to>
                                    </p:set>
                                    <p:animEffect transition="in" filter="fade">
                                      <p:cBhvr>
                                        <p:cTn id="38" dur="1000"/>
                                        <p:tgtEl>
                                          <p:spTgt spid="42"/>
                                        </p:tgtEl>
                                      </p:cBhvr>
                                    </p:animEffect>
                                    <p:anim calcmode="lin" valueType="num">
                                      <p:cBhvr>
                                        <p:cTn id="39" dur="1000" fill="hold"/>
                                        <p:tgtEl>
                                          <p:spTgt spid="42"/>
                                        </p:tgtEl>
                                        <p:attrNameLst>
                                          <p:attrName>ppt_x</p:attrName>
                                        </p:attrNameLst>
                                      </p:cBhvr>
                                      <p:tavLst>
                                        <p:tav tm="0">
                                          <p:val>
                                            <p:strVal val="#ppt_x"/>
                                          </p:val>
                                        </p:tav>
                                        <p:tav tm="100000">
                                          <p:val>
                                            <p:strVal val="#ppt_x"/>
                                          </p:val>
                                        </p:tav>
                                      </p:tavLst>
                                    </p:anim>
                                    <p:anim calcmode="lin" valueType="num">
                                      <p:cBhvr>
                                        <p:cTn id="40" dur="900" decel="100000" fill="hold"/>
                                        <p:tgtEl>
                                          <p:spTgt spid="42"/>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42"/>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1000"/>
                                        <p:tgtEl>
                                          <p:spTgt spid="38"/>
                                        </p:tgtEl>
                                      </p:cBhvr>
                                    </p:animEffect>
                                    <p:anim calcmode="lin" valueType="num">
                                      <p:cBhvr>
                                        <p:cTn id="45" dur="1000" fill="hold"/>
                                        <p:tgtEl>
                                          <p:spTgt spid="38"/>
                                        </p:tgtEl>
                                        <p:attrNameLst>
                                          <p:attrName>ppt_x</p:attrName>
                                        </p:attrNameLst>
                                      </p:cBhvr>
                                      <p:tavLst>
                                        <p:tav tm="0">
                                          <p:val>
                                            <p:strVal val="#ppt_x"/>
                                          </p:val>
                                        </p:tav>
                                        <p:tav tm="100000">
                                          <p:val>
                                            <p:strVal val="#ppt_x"/>
                                          </p:val>
                                        </p:tav>
                                      </p:tavLst>
                                    </p:anim>
                                    <p:anim calcmode="lin" valueType="num">
                                      <p:cBhvr>
                                        <p:cTn id="46" dur="900" decel="100000" fill="hold"/>
                                        <p:tgtEl>
                                          <p:spTgt spid="38"/>
                                        </p:tgtEl>
                                        <p:attrNameLst>
                                          <p:attrName>ppt_y</p:attrName>
                                        </p:attrNameLst>
                                      </p:cBhvr>
                                      <p:tavLst>
                                        <p:tav tm="0">
                                          <p:val>
                                            <p:strVal val="#ppt_y+1"/>
                                          </p:val>
                                        </p:tav>
                                        <p:tav tm="100000">
                                          <p:val>
                                            <p:strVal val="#ppt_y-.03"/>
                                          </p:val>
                                        </p:tav>
                                      </p:tavLst>
                                    </p:anim>
                                    <p:anim calcmode="lin" valueType="num">
                                      <p:cBhvr>
                                        <p:cTn id="47" dur="100" accel="100000" fill="hold">
                                          <p:stCondLst>
                                            <p:cond delay="900"/>
                                          </p:stCondLst>
                                        </p:cTn>
                                        <p:tgtEl>
                                          <p:spTgt spid="3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35D2F8-2D17-BA2D-C58F-15954C513C34}"/>
              </a:ext>
            </a:extLst>
          </p:cNvPr>
          <p:cNvPicPr>
            <a:picLocks noChangeAspect="1"/>
          </p:cNvPicPr>
          <p:nvPr/>
        </p:nvPicPr>
        <p:blipFill rotWithShape="1">
          <a:blip r:embed="rId4">
            <a:extLst>
              <a:ext uri="{28A0092B-C50C-407E-A947-70E740481C1C}">
                <a14:useLocalDpi xmlns:a14="http://schemas.microsoft.com/office/drawing/2010/main" val="0"/>
              </a:ext>
            </a:extLst>
          </a:blip>
          <a:srcRect l="2669" t="8351" r="3433" b="10874"/>
          <a:stretch/>
        </p:blipFill>
        <p:spPr>
          <a:xfrm>
            <a:off x="0" y="0"/>
            <a:ext cx="12192000" cy="6858000"/>
          </a:xfrm>
          <a:prstGeom prst="rect">
            <a:avLst/>
          </a:prstGeom>
        </p:spPr>
      </p:pic>
      <p:pic>
        <p:nvPicPr>
          <p:cNvPr id="4" name="bandicam 2024-03-28 15-20-02-593">
            <a:hlinkClick r:id="" action="ppaction://media"/>
            <a:extLst>
              <a:ext uri="{FF2B5EF4-FFF2-40B4-BE49-F238E27FC236}">
                <a16:creationId xmlns:a16="http://schemas.microsoft.com/office/drawing/2014/main" id="{11C0E62B-8627-D039-8217-64418C49BBA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10886" y="1305385"/>
            <a:ext cx="8570227" cy="4820753"/>
          </a:xfrm>
          <a:prstGeom prst="rect">
            <a:avLst/>
          </a:prstGeom>
        </p:spPr>
      </p:pic>
      <p:sp>
        <p:nvSpPr>
          <p:cNvPr id="5" name="TextBox 4">
            <a:extLst>
              <a:ext uri="{FF2B5EF4-FFF2-40B4-BE49-F238E27FC236}">
                <a16:creationId xmlns:a16="http://schemas.microsoft.com/office/drawing/2014/main" id="{A8212FF4-8369-82A1-3A00-3A6FF5FCEB18}"/>
              </a:ext>
            </a:extLst>
          </p:cNvPr>
          <p:cNvSpPr txBox="1"/>
          <p:nvPr/>
        </p:nvSpPr>
        <p:spPr>
          <a:xfrm>
            <a:off x="3979074" y="196007"/>
            <a:ext cx="4233851" cy="830997"/>
          </a:xfrm>
          <a:prstGeom prst="rect">
            <a:avLst/>
          </a:prstGeom>
          <a:noFill/>
        </p:spPr>
        <p:txBody>
          <a:bodyPr wrap="none" rtlCol="0">
            <a:spAutoFit/>
          </a:bodyPr>
          <a:lstStyle/>
          <a:p>
            <a:r>
              <a:rPr lang="en-IN" sz="4800" dirty="0">
                <a:solidFill>
                  <a:schemeClr val="bg1"/>
                </a:solidFill>
                <a:latin typeface="Britannic Bold" panose="020B0903060703020204" pitchFamily="34" charset="0"/>
              </a:rPr>
              <a:t>3D PORTFOLIO</a:t>
            </a:r>
          </a:p>
        </p:txBody>
      </p:sp>
      <p:pic>
        <p:nvPicPr>
          <p:cNvPr id="7" name="Picture 6">
            <a:hlinkClick r:id="rId6"/>
            <a:extLst>
              <a:ext uri="{FF2B5EF4-FFF2-40B4-BE49-F238E27FC236}">
                <a16:creationId xmlns:a16="http://schemas.microsoft.com/office/drawing/2014/main" id="{A04688DA-1443-B31A-6351-76F9B72E455D}"/>
              </a:ext>
            </a:extLst>
          </p:cNvPr>
          <p:cNvPicPr>
            <a:picLocks noChangeAspect="1"/>
          </p:cNvPicPr>
          <p:nvPr/>
        </p:nvPicPr>
        <p:blipFill rotWithShape="1">
          <a:blip r:embed="rId7">
            <a:extLst>
              <a:ext uri="{28A0092B-C50C-407E-A947-70E740481C1C}">
                <a14:useLocalDpi xmlns:a14="http://schemas.microsoft.com/office/drawing/2010/main" val="0"/>
              </a:ext>
            </a:extLst>
          </a:blip>
          <a:srcRect l="13000" t="226" r="13545"/>
          <a:stretch/>
        </p:blipFill>
        <p:spPr>
          <a:xfrm>
            <a:off x="267318" y="1674166"/>
            <a:ext cx="875900" cy="666249"/>
          </a:xfrm>
          <a:prstGeom prst="roundRect">
            <a:avLst/>
          </a:prstGeom>
        </p:spPr>
      </p:pic>
      <p:sp>
        <p:nvSpPr>
          <p:cNvPr id="8" name="Half Frame 7">
            <a:extLst>
              <a:ext uri="{FF2B5EF4-FFF2-40B4-BE49-F238E27FC236}">
                <a16:creationId xmlns:a16="http://schemas.microsoft.com/office/drawing/2014/main" id="{ED80CED5-4227-75CC-BDF4-887D96343638}"/>
              </a:ext>
            </a:extLst>
          </p:cNvPr>
          <p:cNvSpPr/>
          <p:nvPr/>
        </p:nvSpPr>
        <p:spPr>
          <a:xfrm rot="5400000">
            <a:off x="8501512" y="531798"/>
            <a:ext cx="3412157" cy="3070458"/>
          </a:xfrm>
          <a:prstGeom prst="halfFrame">
            <a:avLst>
              <a:gd name="adj1" fmla="val 3867"/>
              <a:gd name="adj2" fmla="val 355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Half Frame 8">
            <a:extLst>
              <a:ext uri="{FF2B5EF4-FFF2-40B4-BE49-F238E27FC236}">
                <a16:creationId xmlns:a16="http://schemas.microsoft.com/office/drawing/2014/main" id="{670106BC-4575-BB30-47B1-5C318AA3C239}"/>
              </a:ext>
            </a:extLst>
          </p:cNvPr>
          <p:cNvSpPr/>
          <p:nvPr/>
        </p:nvSpPr>
        <p:spPr>
          <a:xfrm rot="16200000">
            <a:off x="278331" y="3250761"/>
            <a:ext cx="3412157" cy="3070458"/>
          </a:xfrm>
          <a:prstGeom prst="halfFrame">
            <a:avLst>
              <a:gd name="adj1" fmla="val 3553"/>
              <a:gd name="adj2" fmla="val 323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0" name="TextBox 9">
            <a:extLst>
              <a:ext uri="{FF2B5EF4-FFF2-40B4-BE49-F238E27FC236}">
                <a16:creationId xmlns:a16="http://schemas.microsoft.com/office/drawing/2014/main" id="{B6EC4C9F-F1EE-E8EB-44E0-D04541741649}"/>
              </a:ext>
            </a:extLst>
          </p:cNvPr>
          <p:cNvSpPr txBox="1"/>
          <p:nvPr/>
        </p:nvSpPr>
        <p:spPr>
          <a:xfrm>
            <a:off x="179796" y="270971"/>
            <a:ext cx="1073884" cy="646331"/>
          </a:xfrm>
          <a:prstGeom prst="rect">
            <a:avLst/>
          </a:prstGeom>
          <a:noFill/>
        </p:spPr>
        <p:txBody>
          <a:bodyPr wrap="none" rtlCol="0">
            <a:spAutoFit/>
          </a:bodyPr>
          <a:lstStyle/>
          <a:p>
            <a:pPr algn="ctr"/>
            <a:r>
              <a:rPr lang="en-IN" dirty="0">
                <a:solidFill>
                  <a:schemeClr val="bg1"/>
                </a:solidFill>
                <a:latin typeface="Franklin Gothic Medium" panose="020B0603020102020204" pitchFamily="34" charset="0"/>
              </a:rPr>
              <a:t>PROJECT</a:t>
            </a:r>
          </a:p>
          <a:p>
            <a:pPr algn="ctr"/>
            <a:r>
              <a:rPr lang="en-IN" dirty="0">
                <a:solidFill>
                  <a:schemeClr val="bg1"/>
                </a:solidFill>
                <a:latin typeface="Franklin Gothic Medium" panose="020B0603020102020204" pitchFamily="34" charset="0"/>
              </a:rPr>
              <a:t>LINK</a:t>
            </a:r>
          </a:p>
        </p:txBody>
      </p:sp>
      <p:sp>
        <p:nvSpPr>
          <p:cNvPr id="11" name="Arrow: Right 10">
            <a:extLst>
              <a:ext uri="{FF2B5EF4-FFF2-40B4-BE49-F238E27FC236}">
                <a16:creationId xmlns:a16="http://schemas.microsoft.com/office/drawing/2014/main" id="{69525B62-54FD-52AF-66A9-966A736D2250}"/>
              </a:ext>
            </a:extLst>
          </p:cNvPr>
          <p:cNvSpPr/>
          <p:nvPr/>
        </p:nvSpPr>
        <p:spPr>
          <a:xfrm rot="5400000">
            <a:off x="357061" y="1082453"/>
            <a:ext cx="719353" cy="323167"/>
          </a:xfrm>
          <a:prstGeom prs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908535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5"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strVal val="#ppt_w*0.70"/>
                                          </p:val>
                                        </p:tav>
                                        <p:tav tm="100000">
                                          <p:val>
                                            <p:strVal val="#ppt_w"/>
                                          </p:val>
                                        </p:tav>
                                      </p:tavLst>
                                    </p:anim>
                                    <p:anim calcmode="lin" valueType="num">
                                      <p:cBhvr>
                                        <p:cTn id="14" dur="1000" fill="hold"/>
                                        <p:tgtEl>
                                          <p:spTgt spid="10"/>
                                        </p:tgtEl>
                                        <p:attrNameLst>
                                          <p:attrName>ppt_h</p:attrName>
                                        </p:attrNameLst>
                                      </p:cBhvr>
                                      <p:tavLst>
                                        <p:tav tm="0">
                                          <p:val>
                                            <p:strVal val="#ppt_h"/>
                                          </p:val>
                                        </p:tav>
                                        <p:tav tm="100000">
                                          <p:val>
                                            <p:strVal val="#ppt_h"/>
                                          </p:val>
                                        </p:tav>
                                      </p:tavLst>
                                    </p:anim>
                                    <p:animEffect transition="in" filter="fade">
                                      <p:cBhvr>
                                        <p:cTn id="15" dur="1000"/>
                                        <p:tgtEl>
                                          <p:spTgt spid="10"/>
                                        </p:tgtEl>
                                      </p:cBhvr>
                                    </p:animEffect>
                                  </p:childTnLst>
                                </p:cTn>
                              </p:par>
                              <p:par>
                                <p:cTn id="16" presetID="55"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1000" fill="hold"/>
                                        <p:tgtEl>
                                          <p:spTgt spid="11"/>
                                        </p:tgtEl>
                                        <p:attrNameLst>
                                          <p:attrName>ppt_w</p:attrName>
                                        </p:attrNameLst>
                                      </p:cBhvr>
                                      <p:tavLst>
                                        <p:tav tm="0">
                                          <p:val>
                                            <p:strVal val="#ppt_w*0.70"/>
                                          </p:val>
                                        </p:tav>
                                        <p:tav tm="100000">
                                          <p:val>
                                            <p:strVal val="#ppt_w"/>
                                          </p:val>
                                        </p:tav>
                                      </p:tavLst>
                                    </p:anim>
                                    <p:anim calcmode="lin" valueType="num">
                                      <p:cBhvr>
                                        <p:cTn id="19" dur="1000" fill="hold"/>
                                        <p:tgtEl>
                                          <p:spTgt spid="11"/>
                                        </p:tgtEl>
                                        <p:attrNameLst>
                                          <p:attrName>ppt_h</p:attrName>
                                        </p:attrNameLst>
                                      </p:cBhvr>
                                      <p:tavLst>
                                        <p:tav tm="0">
                                          <p:val>
                                            <p:strVal val="#ppt_h"/>
                                          </p:val>
                                        </p:tav>
                                        <p:tav tm="100000">
                                          <p:val>
                                            <p:strVal val="#ppt_h"/>
                                          </p:val>
                                        </p:tav>
                                      </p:tavLst>
                                    </p:anim>
                                    <p:animEffect transition="in" filter="fade">
                                      <p:cBhvr>
                                        <p:cTn id="20" dur="10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442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5" fill="hold" display="0">
                  <p:stCondLst>
                    <p:cond delay="indefinite"/>
                  </p:stCondLst>
                </p:cTn>
                <p:tgtEl>
                  <p:spTgt spid="4"/>
                </p:tgtEl>
              </p:cMediaNode>
            </p:video>
            <p:seq concurrent="1" nextAc="seek">
              <p:cTn id="26" restart="whenNotActive" fill="hold" evtFilter="cancelBubble" nodeType="interactiveSeq">
                <p:stCondLst>
                  <p:cond evt="onClick" delay="0">
                    <p:tgtEl>
                      <p:spTgt spid="4"/>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P spid="10" grpId="0"/>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3A8914-B2C2-FF35-4CD8-0D9DD2CFFD3A}"/>
              </a:ext>
            </a:extLst>
          </p:cNvPr>
          <p:cNvPicPr>
            <a:picLocks noChangeAspect="1"/>
          </p:cNvPicPr>
          <p:nvPr/>
        </p:nvPicPr>
        <p:blipFill rotWithShape="1">
          <a:blip r:embed="rId2">
            <a:extLst>
              <a:ext uri="{28A0092B-C50C-407E-A947-70E740481C1C}">
                <a14:useLocalDpi xmlns:a14="http://schemas.microsoft.com/office/drawing/2010/main" val="0"/>
              </a:ext>
            </a:extLst>
          </a:blip>
          <a:srcRect l="2040" t="9661" r="2291" b="9761"/>
          <a:stretch/>
        </p:blipFill>
        <p:spPr>
          <a:xfrm>
            <a:off x="0" y="0"/>
            <a:ext cx="12192000" cy="6858000"/>
          </a:xfrm>
          <a:prstGeom prst="rect">
            <a:avLst/>
          </a:prstGeom>
        </p:spPr>
      </p:pic>
      <p:sp>
        <p:nvSpPr>
          <p:cNvPr id="4" name="TextBox 3">
            <a:extLst>
              <a:ext uri="{FF2B5EF4-FFF2-40B4-BE49-F238E27FC236}">
                <a16:creationId xmlns:a16="http://schemas.microsoft.com/office/drawing/2014/main" id="{5ADBF507-A0F8-394A-C915-F102CDB0A80F}"/>
              </a:ext>
            </a:extLst>
          </p:cNvPr>
          <p:cNvSpPr txBox="1"/>
          <p:nvPr/>
        </p:nvSpPr>
        <p:spPr>
          <a:xfrm>
            <a:off x="440709" y="1074509"/>
            <a:ext cx="3908442" cy="4708981"/>
          </a:xfrm>
          <a:prstGeom prst="rect">
            <a:avLst/>
          </a:prstGeom>
          <a:noFill/>
        </p:spPr>
        <p:txBody>
          <a:bodyPr wrap="none" rtlCol="0">
            <a:spAutoFit/>
          </a:bodyPr>
          <a:lstStyle/>
          <a:p>
            <a:pPr algn="ctr"/>
            <a:r>
              <a:rPr lang="en-IN" sz="15000" dirty="0">
                <a:solidFill>
                  <a:schemeClr val="bg1"/>
                </a:solidFill>
                <a:latin typeface="Edwardian Script ITC" panose="030303020407070D0804" pitchFamily="66" charset="0"/>
              </a:rPr>
              <a:t>Thank</a:t>
            </a:r>
          </a:p>
          <a:p>
            <a:pPr algn="ctr"/>
            <a:r>
              <a:rPr lang="en-IN" sz="15000" dirty="0">
                <a:solidFill>
                  <a:schemeClr val="bg1"/>
                </a:solidFill>
                <a:latin typeface="Edwardian Script ITC" panose="030303020407070D0804" pitchFamily="66" charset="0"/>
              </a:rPr>
              <a:t>You</a:t>
            </a:r>
          </a:p>
        </p:txBody>
      </p:sp>
      <p:pic>
        <p:nvPicPr>
          <p:cNvPr id="6" name="Picture 5">
            <a:extLst>
              <a:ext uri="{FF2B5EF4-FFF2-40B4-BE49-F238E27FC236}">
                <a16:creationId xmlns:a16="http://schemas.microsoft.com/office/drawing/2014/main" id="{5E90ACB5-BBC9-97C4-A9D0-C7594D4B2A58}"/>
              </a:ext>
            </a:extLst>
          </p:cNvPr>
          <p:cNvPicPr>
            <a:picLocks noChangeAspect="1"/>
          </p:cNvPicPr>
          <p:nvPr/>
        </p:nvPicPr>
        <p:blipFill rotWithShape="1">
          <a:blip r:embed="rId3">
            <a:extLst>
              <a:ext uri="{28A0092B-C50C-407E-A947-70E740481C1C}">
                <a14:useLocalDpi xmlns:a14="http://schemas.microsoft.com/office/drawing/2010/main" val="0"/>
              </a:ext>
            </a:extLst>
          </a:blip>
          <a:srcRect l="1708" t="1777" r="1348" b="1146"/>
          <a:stretch/>
        </p:blipFill>
        <p:spPr>
          <a:xfrm>
            <a:off x="9021649" y="1908790"/>
            <a:ext cx="3036198" cy="3040420"/>
          </a:xfrm>
          <a:prstGeom prst="flowChartConnector">
            <a:avLst/>
          </a:prstGeom>
        </p:spPr>
      </p:pic>
      <p:pic>
        <p:nvPicPr>
          <p:cNvPr id="7" name="Picture 6">
            <a:extLst>
              <a:ext uri="{FF2B5EF4-FFF2-40B4-BE49-F238E27FC236}">
                <a16:creationId xmlns:a16="http://schemas.microsoft.com/office/drawing/2014/main" id="{C557FEB5-E5CA-A139-DACD-9B632E4BDB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2147" y="1074509"/>
            <a:ext cx="1865619" cy="1026091"/>
          </a:xfrm>
          <a:prstGeom prst="rect">
            <a:avLst/>
          </a:prstGeom>
        </p:spPr>
      </p:pic>
      <p:pic>
        <p:nvPicPr>
          <p:cNvPr id="8" name="Picture 7">
            <a:extLst>
              <a:ext uri="{FF2B5EF4-FFF2-40B4-BE49-F238E27FC236}">
                <a16:creationId xmlns:a16="http://schemas.microsoft.com/office/drawing/2014/main" id="{6CEE3500-A9F8-3B8E-FA19-5B9EC36FE969}"/>
              </a:ext>
            </a:extLst>
          </p:cNvPr>
          <p:cNvPicPr>
            <a:picLocks noChangeAspect="1"/>
          </p:cNvPicPr>
          <p:nvPr/>
        </p:nvPicPr>
        <p:blipFill rotWithShape="1">
          <a:blip r:embed="rId5">
            <a:extLst>
              <a:ext uri="{28A0092B-C50C-407E-A947-70E740481C1C}">
                <a14:useLocalDpi xmlns:a14="http://schemas.microsoft.com/office/drawing/2010/main" val="0"/>
              </a:ext>
            </a:extLst>
          </a:blip>
          <a:srcRect l="15632" t="23333" r="8579" b="32454"/>
          <a:stretch/>
        </p:blipFill>
        <p:spPr>
          <a:xfrm>
            <a:off x="5665008" y="4929655"/>
            <a:ext cx="1479896" cy="485618"/>
          </a:xfrm>
          <a:prstGeom prst="roundRect">
            <a:avLst>
              <a:gd name="adj" fmla="val 10828"/>
            </a:avLst>
          </a:prstGeom>
        </p:spPr>
      </p:pic>
    </p:spTree>
    <p:extLst>
      <p:ext uri="{BB962C8B-B14F-4D97-AF65-F5344CB8AC3E}">
        <p14:creationId xmlns:p14="http://schemas.microsoft.com/office/powerpoint/2010/main" val="3057646466"/>
      </p:ext>
    </p:extLst>
  </p:cSld>
  <p:clrMapOvr>
    <a:masterClrMapping/>
  </p:clrMapOvr>
  <mc:AlternateContent xmlns:mc="http://schemas.openxmlformats.org/markup-compatibility/2006">
    <mc:Choice xmlns:p15="http://schemas.microsoft.com/office/powerpoint/2012/main" Requires="p15">
      <p:transition spd="slow">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Scale>
                                      <p:cBhvr>
                                        <p:cTn id="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
                                        </p:tgtEl>
                                        <p:attrNameLst>
                                          <p:attrName>ppt_x</p:attrName>
                                          <p:attrName>ppt_y</p:attrName>
                                        </p:attrNameLst>
                                      </p:cBhvr>
                                    </p:animMotion>
                                    <p:animEffect transition="in" filter="fade">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par>
                                <p:cTn id="17" presetID="53" presetClass="entr" presetSubtype="16"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par>
                                <p:cTn id="22" presetID="53" presetClass="entr" presetSubtype="16"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TotalTime>
  <Words>156</Words>
  <Application>Microsoft Office PowerPoint</Application>
  <PresentationFormat>Widescreen</PresentationFormat>
  <Paragraphs>20</Paragraphs>
  <Slides>7</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Britannic Bold</vt:lpstr>
      <vt:lpstr>Calibri</vt:lpstr>
      <vt:lpstr>Calibri Light</vt:lpstr>
      <vt:lpstr>Edwardian Script ITC</vt:lpstr>
      <vt:lpstr>Eras Bold ITC</vt:lpstr>
      <vt:lpstr>Franklin Gothic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Uma Sharma</dc:creator>
  <cp:lastModifiedBy>Uma Sharma</cp:lastModifiedBy>
  <cp:revision>1</cp:revision>
  <dcterms:created xsi:type="dcterms:W3CDTF">2024-03-28T05:20:55Z</dcterms:created>
  <dcterms:modified xsi:type="dcterms:W3CDTF">2024-03-28T11:31:10Z</dcterms:modified>
</cp:coreProperties>
</file>

<file path=docProps/thumbnail.jpeg>
</file>